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ink/ink63.xml" ContentType="application/inkml+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Lst>
  <p:notesMasterIdLst>
    <p:notesMasterId r:id="rId255"/>
  </p:notesMasterIdLst>
  <p:handoutMasterIdLst>
    <p:handoutMasterId r:id="rId256"/>
  </p:handoutMasterIdLst>
  <p:sldIdLst>
    <p:sldId id="316" r:id="rId5"/>
    <p:sldId id="1265" r:id="rId6"/>
    <p:sldId id="1350" r:id="rId7"/>
    <p:sldId id="1266" r:id="rId8"/>
    <p:sldId id="1346" r:id="rId9"/>
    <p:sldId id="1267" r:id="rId10"/>
    <p:sldId id="1268" r:id="rId11"/>
    <p:sldId id="1269" r:id="rId12"/>
    <p:sldId id="1270" r:id="rId13"/>
    <p:sldId id="1325" r:id="rId14"/>
    <p:sldId id="1327" r:id="rId15"/>
    <p:sldId id="1326" r:id="rId16"/>
    <p:sldId id="1271" r:id="rId17"/>
    <p:sldId id="1275" r:id="rId18"/>
    <p:sldId id="1276" r:id="rId19"/>
    <p:sldId id="1272" r:id="rId20"/>
    <p:sldId id="1303" r:id="rId21"/>
    <p:sldId id="1274" r:id="rId22"/>
    <p:sldId id="1291" r:id="rId23"/>
    <p:sldId id="1292" r:id="rId24"/>
    <p:sldId id="1295" r:id="rId25"/>
    <p:sldId id="1296" r:id="rId26"/>
    <p:sldId id="1297" r:id="rId27"/>
    <p:sldId id="1331" r:id="rId28"/>
    <p:sldId id="1332" r:id="rId29"/>
    <p:sldId id="1330" r:id="rId30"/>
    <p:sldId id="1298" r:id="rId31"/>
    <p:sldId id="1299" r:id="rId32"/>
    <p:sldId id="1300" r:id="rId33"/>
    <p:sldId id="1301" r:id="rId34"/>
    <p:sldId id="1302" r:id="rId35"/>
    <p:sldId id="1382" r:id="rId36"/>
    <p:sldId id="1383" r:id="rId37"/>
    <p:sldId id="1384" r:id="rId38"/>
    <p:sldId id="1385" r:id="rId39"/>
    <p:sldId id="1386" r:id="rId40"/>
    <p:sldId id="1387" r:id="rId41"/>
    <p:sldId id="1388" r:id="rId42"/>
    <p:sldId id="1389" r:id="rId43"/>
    <p:sldId id="1390" r:id="rId44"/>
    <p:sldId id="1391" r:id="rId45"/>
    <p:sldId id="1392" r:id="rId46"/>
    <p:sldId id="1393" r:id="rId47"/>
    <p:sldId id="1394" r:id="rId48"/>
    <p:sldId id="1395" r:id="rId49"/>
    <p:sldId id="1396" r:id="rId50"/>
    <p:sldId id="1397" r:id="rId51"/>
    <p:sldId id="1398" r:id="rId52"/>
    <p:sldId id="1294" r:id="rId53"/>
    <p:sldId id="1304" r:id="rId54"/>
    <p:sldId id="1293" r:id="rId55"/>
    <p:sldId id="1306" r:id="rId56"/>
    <p:sldId id="1308" r:id="rId57"/>
    <p:sldId id="1328" r:id="rId58"/>
    <p:sldId id="1309" r:id="rId59"/>
    <p:sldId id="1310" r:id="rId60"/>
    <p:sldId id="1329" r:id="rId61"/>
    <p:sldId id="1307" r:id="rId62"/>
    <p:sldId id="1345" r:id="rId63"/>
    <p:sldId id="1421" r:id="rId64"/>
    <p:sldId id="1422" r:id="rId65"/>
    <p:sldId id="1311" r:id="rId66"/>
    <p:sldId id="1312" r:id="rId67"/>
    <p:sldId id="1313" r:id="rId68"/>
    <p:sldId id="1315" r:id="rId69"/>
    <p:sldId id="1314" r:id="rId70"/>
    <p:sldId id="1316" r:id="rId71"/>
    <p:sldId id="1317" r:id="rId72"/>
    <p:sldId id="1318" r:id="rId73"/>
    <p:sldId id="1520" r:id="rId74"/>
    <p:sldId id="1521" r:id="rId75"/>
    <p:sldId id="1280" r:id="rId76"/>
    <p:sldId id="1277" r:id="rId77"/>
    <p:sldId id="1278" r:id="rId78"/>
    <p:sldId id="1279" r:id="rId79"/>
    <p:sldId id="1281" r:id="rId80"/>
    <p:sldId id="1333" r:id="rId81"/>
    <p:sldId id="1282" r:id="rId82"/>
    <p:sldId id="1335" r:id="rId83"/>
    <p:sldId id="1283" r:id="rId84"/>
    <p:sldId id="1284" r:id="rId85"/>
    <p:sldId id="1285" r:id="rId86"/>
    <p:sldId id="1337" r:id="rId87"/>
    <p:sldId id="1336" r:id="rId88"/>
    <p:sldId id="1435" r:id="rId89"/>
    <p:sldId id="1436" r:id="rId90"/>
    <p:sldId id="1437" r:id="rId91"/>
    <p:sldId id="1438" r:id="rId92"/>
    <p:sldId id="1439" r:id="rId93"/>
    <p:sldId id="1440" r:id="rId94"/>
    <p:sldId id="1441" r:id="rId95"/>
    <p:sldId id="1423" r:id="rId96"/>
    <p:sldId id="1448" r:id="rId97"/>
    <p:sldId id="1449" r:id="rId98"/>
    <p:sldId id="1450" r:id="rId99"/>
    <p:sldId id="1451" r:id="rId100"/>
    <p:sldId id="1461" r:id="rId101"/>
    <p:sldId id="1462" r:id="rId102"/>
    <p:sldId id="1465" r:id="rId103"/>
    <p:sldId id="1467" r:id="rId104"/>
    <p:sldId id="1466" r:id="rId105"/>
    <p:sldId id="1468" r:id="rId106"/>
    <p:sldId id="1469" r:id="rId107"/>
    <p:sldId id="1452" r:id="rId108"/>
    <p:sldId id="1453" r:id="rId109"/>
    <p:sldId id="1454" r:id="rId110"/>
    <p:sldId id="1455" r:id="rId111"/>
    <p:sldId id="1456" r:id="rId112"/>
    <p:sldId id="1457" r:id="rId113"/>
    <p:sldId id="1458" r:id="rId114"/>
    <p:sldId id="1459" r:id="rId115"/>
    <p:sldId id="1424" r:id="rId116"/>
    <p:sldId id="1425" r:id="rId117"/>
    <p:sldId id="1426" r:id="rId118"/>
    <p:sldId id="1427" r:id="rId119"/>
    <p:sldId id="1428" r:id="rId120"/>
    <p:sldId id="1429" r:id="rId121"/>
    <p:sldId id="1430" r:id="rId122"/>
    <p:sldId id="1431" r:id="rId123"/>
    <p:sldId id="1432" r:id="rId124"/>
    <p:sldId id="1433" r:id="rId125"/>
    <p:sldId id="1442" r:id="rId126"/>
    <p:sldId id="1443" r:id="rId127"/>
    <p:sldId id="1444" r:id="rId128"/>
    <p:sldId id="1445" r:id="rId129"/>
    <p:sldId id="1447" r:id="rId130"/>
    <p:sldId id="1446" r:id="rId131"/>
    <p:sldId id="1286" r:id="rId132"/>
    <p:sldId id="1334" r:id="rId133"/>
    <p:sldId id="1287" r:id="rId134"/>
    <p:sldId id="1338" r:id="rId135"/>
    <p:sldId id="1463" r:id="rId136"/>
    <p:sldId id="1464" r:id="rId137"/>
    <p:sldId id="1288" r:id="rId138"/>
    <p:sldId id="1344" r:id="rId139"/>
    <p:sldId id="1470" r:id="rId140"/>
    <p:sldId id="1289" r:id="rId141"/>
    <p:sldId id="1290" r:id="rId142"/>
    <p:sldId id="1339" r:id="rId143"/>
    <p:sldId id="1340" r:id="rId144"/>
    <p:sldId id="1341" r:id="rId145"/>
    <p:sldId id="1342" r:id="rId146"/>
    <p:sldId id="1343" r:id="rId147"/>
    <p:sldId id="1319" r:id="rId148"/>
    <p:sldId id="1349" r:id="rId149"/>
    <p:sldId id="1348" r:id="rId150"/>
    <p:sldId id="1379" r:id="rId151"/>
    <p:sldId id="1380" r:id="rId152"/>
    <p:sldId id="1347" r:id="rId153"/>
    <p:sldId id="1320" r:id="rId154"/>
    <p:sldId id="1321" r:id="rId155"/>
    <p:sldId id="1322" r:id="rId156"/>
    <p:sldId id="1323" r:id="rId157"/>
    <p:sldId id="1351" r:id="rId158"/>
    <p:sldId id="1352" r:id="rId159"/>
    <p:sldId id="1353" r:id="rId160"/>
    <p:sldId id="1354" r:id="rId161"/>
    <p:sldId id="1355" r:id="rId162"/>
    <p:sldId id="1356" r:id="rId163"/>
    <p:sldId id="1357" r:id="rId164"/>
    <p:sldId id="1358" r:id="rId165"/>
    <p:sldId id="1359" r:id="rId166"/>
    <p:sldId id="1360" r:id="rId167"/>
    <p:sldId id="1361" r:id="rId168"/>
    <p:sldId id="1362" r:id="rId169"/>
    <p:sldId id="1363" r:id="rId170"/>
    <p:sldId id="1364" r:id="rId171"/>
    <p:sldId id="1365" r:id="rId172"/>
    <p:sldId id="1366" r:id="rId173"/>
    <p:sldId id="1367" r:id="rId174"/>
    <p:sldId id="1368" r:id="rId175"/>
    <p:sldId id="1369" r:id="rId176"/>
    <p:sldId id="1370" r:id="rId177"/>
    <p:sldId id="1371" r:id="rId178"/>
    <p:sldId id="1381" r:id="rId179"/>
    <p:sldId id="1399" r:id="rId180"/>
    <p:sldId id="1400" r:id="rId181"/>
    <p:sldId id="1401" r:id="rId182"/>
    <p:sldId id="1402" r:id="rId183"/>
    <p:sldId id="1403" r:id="rId184"/>
    <p:sldId id="1404" r:id="rId185"/>
    <p:sldId id="1405" r:id="rId186"/>
    <p:sldId id="1406" r:id="rId187"/>
    <p:sldId id="1410" r:id="rId188"/>
    <p:sldId id="1407" r:id="rId189"/>
    <p:sldId id="1408" r:id="rId190"/>
    <p:sldId id="1409" r:id="rId191"/>
    <p:sldId id="1512" r:id="rId192"/>
    <p:sldId id="1513" r:id="rId193"/>
    <p:sldId id="1514" r:id="rId194"/>
    <p:sldId id="1515" r:id="rId195"/>
    <p:sldId id="1516" r:id="rId196"/>
    <p:sldId id="1517" r:id="rId197"/>
    <p:sldId id="1518" r:id="rId198"/>
    <p:sldId id="1519" r:id="rId199"/>
    <p:sldId id="1411" r:id="rId200"/>
    <p:sldId id="1412" r:id="rId201"/>
    <p:sldId id="1413" r:id="rId202"/>
    <p:sldId id="1414" r:id="rId203"/>
    <p:sldId id="1415" r:id="rId204"/>
    <p:sldId id="1416" r:id="rId205"/>
    <p:sldId id="1417" r:id="rId206"/>
    <p:sldId id="1418" r:id="rId207"/>
    <p:sldId id="1419" r:id="rId208"/>
    <p:sldId id="1420" r:id="rId209"/>
    <p:sldId id="1471" r:id="rId210"/>
    <p:sldId id="1475" r:id="rId211"/>
    <p:sldId id="1473" r:id="rId212"/>
    <p:sldId id="1474" r:id="rId213"/>
    <p:sldId id="1472" r:id="rId214"/>
    <p:sldId id="1502" r:id="rId215"/>
    <p:sldId id="1503" r:id="rId216"/>
    <p:sldId id="1504" r:id="rId217"/>
    <p:sldId id="1505" r:id="rId218"/>
    <p:sldId id="1506" r:id="rId219"/>
    <p:sldId id="1476" r:id="rId220"/>
    <p:sldId id="1477" r:id="rId221"/>
    <p:sldId id="1478" r:id="rId222"/>
    <p:sldId id="1479" r:id="rId223"/>
    <p:sldId id="1480" r:id="rId224"/>
    <p:sldId id="1481" r:id="rId225"/>
    <p:sldId id="1482" r:id="rId226"/>
    <p:sldId id="1483" r:id="rId227"/>
    <p:sldId id="1484" r:id="rId228"/>
    <p:sldId id="1485" r:id="rId229"/>
    <p:sldId id="1486" r:id="rId230"/>
    <p:sldId id="1487" r:id="rId231"/>
    <p:sldId id="1488" r:id="rId232"/>
    <p:sldId id="1489" r:id="rId233"/>
    <p:sldId id="1490" r:id="rId234"/>
    <p:sldId id="1491" r:id="rId235"/>
    <p:sldId id="1492" r:id="rId236"/>
    <p:sldId id="1493" r:id="rId237"/>
    <p:sldId id="1494" r:id="rId238"/>
    <p:sldId id="1495" r:id="rId239"/>
    <p:sldId id="1496" r:id="rId240"/>
    <p:sldId id="1497" r:id="rId241"/>
    <p:sldId id="1498" r:id="rId242"/>
    <p:sldId id="1499" r:id="rId243"/>
    <p:sldId id="1500" r:id="rId244"/>
    <p:sldId id="1501" r:id="rId245"/>
    <p:sldId id="1507" r:id="rId246"/>
    <p:sldId id="1508" r:id="rId247"/>
    <p:sldId id="1509" r:id="rId248"/>
    <p:sldId id="1510" r:id="rId249"/>
    <p:sldId id="1511" r:id="rId250"/>
    <p:sldId id="1522" r:id="rId251"/>
    <p:sldId id="339" r:id="rId252"/>
    <p:sldId id="1273" r:id="rId253"/>
    <p:sldId id="364" r:id="rId254"/>
  </p:sldIdLst>
  <p:sldSz cx="9144000" cy="6858000" type="screen4x3"/>
  <p:notesSz cx="6858000" cy="9144000"/>
  <p:custDataLst>
    <p:tags r:id="rId257"/>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5">
          <p15:clr>
            <a:srgbClr val="A4A3A4"/>
          </p15:clr>
        </p15:guide>
        <p15:guide id="2" orient="horz" pos="4043">
          <p15:clr>
            <a:srgbClr val="A4A3A4"/>
          </p15:clr>
        </p15:guide>
        <p15:guide id="3" orient="horz" pos="2387">
          <p15:clr>
            <a:srgbClr val="A4A3A4"/>
          </p15:clr>
        </p15:guide>
        <p15:guide id="4" orient="horz" pos="4233">
          <p15:clr>
            <a:srgbClr val="A4A3A4"/>
          </p15:clr>
        </p15:guide>
        <p15:guide id="5" orient="horz" pos="924">
          <p15:clr>
            <a:srgbClr val="A4A3A4"/>
          </p15:clr>
        </p15:guide>
        <p15:guide id="6" orient="horz" pos="736">
          <p15:clr>
            <a:srgbClr val="A4A3A4"/>
          </p15:clr>
        </p15:guide>
        <p15:guide id="7" orient="horz" pos="2882">
          <p15:clr>
            <a:srgbClr val="A4A3A4"/>
          </p15:clr>
        </p15:guide>
        <p15:guide id="8" orient="horz" pos="560">
          <p15:clr>
            <a:srgbClr val="A4A3A4"/>
          </p15:clr>
        </p15:guide>
        <p15:guide id="9" pos="2880">
          <p15:clr>
            <a:srgbClr val="A4A3A4"/>
          </p15:clr>
        </p15:guide>
        <p15:guide id="10" pos="280">
          <p15:clr>
            <a:srgbClr val="A4A3A4"/>
          </p15:clr>
        </p15:guide>
        <p15:guide id="11" pos="5501">
          <p15:clr>
            <a:srgbClr val="A4A3A4"/>
          </p15:clr>
        </p15:guide>
        <p15:guide id="12" pos="2824">
          <p15:clr>
            <a:srgbClr val="A4A3A4"/>
          </p15:clr>
        </p15:guide>
        <p15:guide id="13" pos="2936">
          <p15:clr>
            <a:srgbClr val="A4A3A4"/>
          </p15:clr>
        </p15:guide>
        <p15:guide id="14" pos="4172">
          <p15:clr>
            <a:srgbClr val="A4A3A4"/>
          </p15:clr>
        </p15:guide>
        <p15:guide id="15" pos="1585">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ndyJ" initials="JB"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992222"/>
    <a:srgbClr val="00BBEE"/>
    <a:srgbClr val="7F7F7F"/>
    <a:srgbClr val="666666"/>
    <a:srgbClr val="FF0000"/>
    <a:srgbClr val="EDCAED"/>
    <a:srgbClr val="C85FC8"/>
    <a:srgbClr val="722772"/>
    <a:srgbClr val="869E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301B821-A1FF-4177-AEE7-76D212191A0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14" autoAdjust="0"/>
    <p:restoredTop sz="89020" autoAdjust="0"/>
  </p:normalViewPr>
  <p:slideViewPr>
    <p:cSldViewPr snapToObjects="1" showGuides="1">
      <p:cViewPr varScale="1">
        <p:scale>
          <a:sx n="73" d="100"/>
          <a:sy n="73" d="100"/>
        </p:scale>
        <p:origin x="1766" y="67"/>
      </p:cViewPr>
      <p:guideLst>
        <p:guide orient="horz" pos="5"/>
        <p:guide orient="horz" pos="4043"/>
        <p:guide orient="horz" pos="2387"/>
        <p:guide orient="horz" pos="4233"/>
        <p:guide orient="horz" pos="924"/>
        <p:guide orient="horz" pos="736"/>
        <p:guide orient="horz" pos="2882"/>
        <p:guide orient="horz" pos="560"/>
        <p:guide pos="2880"/>
        <p:guide pos="280"/>
        <p:guide pos="5501"/>
        <p:guide pos="2824"/>
        <p:guide pos="2936"/>
        <p:guide pos="4172"/>
        <p:guide pos="1585"/>
      </p:guideLst>
    </p:cSldViewPr>
  </p:slideViewPr>
  <p:notesTextViewPr>
    <p:cViewPr>
      <p:scale>
        <a:sx n="1" d="1"/>
        <a:sy n="1" d="1"/>
      </p:scale>
      <p:origin x="0" y="0"/>
    </p:cViewPr>
  </p:notesTextViewPr>
  <p:sorterViewPr>
    <p:cViewPr>
      <p:scale>
        <a:sx n="100" d="100"/>
        <a:sy n="100" d="100"/>
      </p:scale>
      <p:origin x="0" y="-7589"/>
    </p:cViewPr>
  </p:sorterViewPr>
  <p:notesViewPr>
    <p:cSldViewPr snapToObjects="1" showGuides="1">
      <p:cViewPr varScale="1">
        <p:scale>
          <a:sx n="67" d="100"/>
          <a:sy n="67" d="100"/>
        </p:scale>
        <p:origin x="-2796"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63" Type="http://schemas.openxmlformats.org/officeDocument/2006/relationships/slide" Target="slides/slide59.xml"/><Relationship Id="rId159" Type="http://schemas.openxmlformats.org/officeDocument/2006/relationships/slide" Target="slides/slide155.xml"/><Relationship Id="rId170" Type="http://schemas.openxmlformats.org/officeDocument/2006/relationships/slide" Target="slides/slide166.xml"/><Relationship Id="rId191" Type="http://schemas.openxmlformats.org/officeDocument/2006/relationships/slide" Target="slides/slide187.xml"/><Relationship Id="rId205" Type="http://schemas.openxmlformats.org/officeDocument/2006/relationships/slide" Target="slides/slide201.xml"/><Relationship Id="rId226" Type="http://schemas.openxmlformats.org/officeDocument/2006/relationships/slide" Target="slides/slide222.xml"/><Relationship Id="rId247" Type="http://schemas.openxmlformats.org/officeDocument/2006/relationships/slide" Target="slides/slide243.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53" Type="http://schemas.openxmlformats.org/officeDocument/2006/relationships/slide" Target="slides/slide49.xml"/><Relationship Id="rId74" Type="http://schemas.openxmlformats.org/officeDocument/2006/relationships/slide" Target="slides/slide70.xml"/><Relationship Id="rId128" Type="http://schemas.openxmlformats.org/officeDocument/2006/relationships/slide" Target="slides/slide124.xml"/><Relationship Id="rId149" Type="http://schemas.openxmlformats.org/officeDocument/2006/relationships/slide" Target="slides/slide145.xml"/><Relationship Id="rId5" Type="http://schemas.openxmlformats.org/officeDocument/2006/relationships/slide" Target="slides/slide1.xml"/><Relationship Id="rId95" Type="http://schemas.openxmlformats.org/officeDocument/2006/relationships/slide" Target="slides/slide91.xml"/><Relationship Id="rId160" Type="http://schemas.openxmlformats.org/officeDocument/2006/relationships/slide" Target="slides/slide156.xml"/><Relationship Id="rId181" Type="http://schemas.openxmlformats.org/officeDocument/2006/relationships/slide" Target="slides/slide177.xml"/><Relationship Id="rId216" Type="http://schemas.openxmlformats.org/officeDocument/2006/relationships/slide" Target="slides/slide212.xml"/><Relationship Id="rId237" Type="http://schemas.openxmlformats.org/officeDocument/2006/relationships/slide" Target="slides/slide233.xml"/><Relationship Id="rId258" Type="http://schemas.openxmlformats.org/officeDocument/2006/relationships/commentAuthors" Target="commentAuthors.xml"/><Relationship Id="rId22" Type="http://schemas.openxmlformats.org/officeDocument/2006/relationships/slide" Target="slides/slide18.xml"/><Relationship Id="rId43" Type="http://schemas.openxmlformats.org/officeDocument/2006/relationships/slide" Target="slides/slide39.xml"/><Relationship Id="rId64" Type="http://schemas.openxmlformats.org/officeDocument/2006/relationships/slide" Target="slides/slide60.xml"/><Relationship Id="rId118" Type="http://schemas.openxmlformats.org/officeDocument/2006/relationships/slide" Target="slides/slide114.xml"/><Relationship Id="rId139" Type="http://schemas.openxmlformats.org/officeDocument/2006/relationships/slide" Target="slides/slide135.xml"/><Relationship Id="rId85" Type="http://schemas.openxmlformats.org/officeDocument/2006/relationships/slide" Target="slides/slide81.xml"/><Relationship Id="rId150" Type="http://schemas.openxmlformats.org/officeDocument/2006/relationships/slide" Target="slides/slide146.xml"/><Relationship Id="rId171" Type="http://schemas.openxmlformats.org/officeDocument/2006/relationships/slide" Target="slides/slide167.xml"/><Relationship Id="rId192" Type="http://schemas.openxmlformats.org/officeDocument/2006/relationships/slide" Target="slides/slide188.xml"/><Relationship Id="rId206" Type="http://schemas.openxmlformats.org/officeDocument/2006/relationships/slide" Target="slides/slide202.xml"/><Relationship Id="rId227" Type="http://schemas.openxmlformats.org/officeDocument/2006/relationships/slide" Target="slides/slide223.xml"/><Relationship Id="rId248" Type="http://schemas.openxmlformats.org/officeDocument/2006/relationships/slide" Target="slides/slide244.xml"/><Relationship Id="rId12" Type="http://schemas.openxmlformats.org/officeDocument/2006/relationships/slide" Target="slides/slide8.xml"/><Relationship Id="rId33" Type="http://schemas.openxmlformats.org/officeDocument/2006/relationships/slide" Target="slides/slide29.xml"/><Relationship Id="rId108" Type="http://schemas.openxmlformats.org/officeDocument/2006/relationships/slide" Target="slides/slide104.xml"/><Relationship Id="rId129" Type="http://schemas.openxmlformats.org/officeDocument/2006/relationships/slide" Target="slides/slide125.xml"/><Relationship Id="rId54" Type="http://schemas.openxmlformats.org/officeDocument/2006/relationships/slide" Target="slides/slide50.xml"/><Relationship Id="rId75" Type="http://schemas.openxmlformats.org/officeDocument/2006/relationships/slide" Target="slides/slide71.xml"/><Relationship Id="rId96" Type="http://schemas.openxmlformats.org/officeDocument/2006/relationships/slide" Target="slides/slide92.xml"/><Relationship Id="rId140" Type="http://schemas.openxmlformats.org/officeDocument/2006/relationships/slide" Target="slides/slide136.xml"/><Relationship Id="rId161" Type="http://schemas.openxmlformats.org/officeDocument/2006/relationships/slide" Target="slides/slide157.xml"/><Relationship Id="rId182" Type="http://schemas.openxmlformats.org/officeDocument/2006/relationships/slide" Target="slides/slide178.xml"/><Relationship Id="rId217" Type="http://schemas.openxmlformats.org/officeDocument/2006/relationships/slide" Target="slides/slide213.xml"/><Relationship Id="rId6" Type="http://schemas.openxmlformats.org/officeDocument/2006/relationships/slide" Target="slides/slide2.xml"/><Relationship Id="rId238" Type="http://schemas.openxmlformats.org/officeDocument/2006/relationships/slide" Target="slides/slide234.xml"/><Relationship Id="rId259" Type="http://schemas.openxmlformats.org/officeDocument/2006/relationships/presProps" Target="presProps.xml"/><Relationship Id="rId23" Type="http://schemas.openxmlformats.org/officeDocument/2006/relationships/slide" Target="slides/slide19.xml"/><Relationship Id="rId119" Type="http://schemas.openxmlformats.org/officeDocument/2006/relationships/slide" Target="slides/slide115.xml"/><Relationship Id="rId44" Type="http://schemas.openxmlformats.org/officeDocument/2006/relationships/slide" Target="slides/slide40.xml"/><Relationship Id="rId65" Type="http://schemas.openxmlformats.org/officeDocument/2006/relationships/slide" Target="slides/slide61.xml"/><Relationship Id="rId86" Type="http://schemas.openxmlformats.org/officeDocument/2006/relationships/slide" Target="slides/slide82.xml"/><Relationship Id="rId130" Type="http://schemas.openxmlformats.org/officeDocument/2006/relationships/slide" Target="slides/slide126.xml"/><Relationship Id="rId151" Type="http://schemas.openxmlformats.org/officeDocument/2006/relationships/slide" Target="slides/slide147.xml"/><Relationship Id="rId172" Type="http://schemas.openxmlformats.org/officeDocument/2006/relationships/slide" Target="slides/slide168.xml"/><Relationship Id="rId193" Type="http://schemas.openxmlformats.org/officeDocument/2006/relationships/slide" Target="slides/slide189.xml"/><Relationship Id="rId207" Type="http://schemas.openxmlformats.org/officeDocument/2006/relationships/slide" Target="slides/slide203.xml"/><Relationship Id="rId228" Type="http://schemas.openxmlformats.org/officeDocument/2006/relationships/slide" Target="slides/slide224.xml"/><Relationship Id="rId249" Type="http://schemas.openxmlformats.org/officeDocument/2006/relationships/slide" Target="slides/slide245.xml"/><Relationship Id="rId13" Type="http://schemas.openxmlformats.org/officeDocument/2006/relationships/slide" Target="slides/slide9.xml"/><Relationship Id="rId109" Type="http://schemas.openxmlformats.org/officeDocument/2006/relationships/slide" Target="slides/slide105.xml"/><Relationship Id="rId260" Type="http://schemas.openxmlformats.org/officeDocument/2006/relationships/viewProps" Target="viewProps.xml"/><Relationship Id="rId34" Type="http://schemas.openxmlformats.org/officeDocument/2006/relationships/slide" Target="slides/slide30.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20" Type="http://schemas.openxmlformats.org/officeDocument/2006/relationships/slide" Target="slides/slide116.xml"/><Relationship Id="rId141" Type="http://schemas.openxmlformats.org/officeDocument/2006/relationships/slide" Target="slides/slide137.xml"/><Relationship Id="rId7" Type="http://schemas.openxmlformats.org/officeDocument/2006/relationships/slide" Target="slides/slide3.xml"/><Relationship Id="rId162" Type="http://schemas.openxmlformats.org/officeDocument/2006/relationships/slide" Target="slides/slide158.xml"/><Relationship Id="rId183" Type="http://schemas.openxmlformats.org/officeDocument/2006/relationships/slide" Target="slides/slide179.xml"/><Relationship Id="rId218" Type="http://schemas.openxmlformats.org/officeDocument/2006/relationships/slide" Target="slides/slide214.xml"/><Relationship Id="rId239" Type="http://schemas.openxmlformats.org/officeDocument/2006/relationships/slide" Target="slides/slide235.xml"/><Relationship Id="rId250" Type="http://schemas.openxmlformats.org/officeDocument/2006/relationships/slide" Target="slides/slide246.xml"/><Relationship Id="rId24" Type="http://schemas.openxmlformats.org/officeDocument/2006/relationships/slide" Target="slides/slide20.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31" Type="http://schemas.openxmlformats.org/officeDocument/2006/relationships/slide" Target="slides/slide127.xml"/><Relationship Id="rId152" Type="http://schemas.openxmlformats.org/officeDocument/2006/relationships/slide" Target="slides/slide148.xml"/><Relationship Id="rId173" Type="http://schemas.openxmlformats.org/officeDocument/2006/relationships/slide" Target="slides/slide169.xml"/><Relationship Id="rId194" Type="http://schemas.openxmlformats.org/officeDocument/2006/relationships/slide" Target="slides/slide190.xml"/><Relationship Id="rId208" Type="http://schemas.openxmlformats.org/officeDocument/2006/relationships/slide" Target="slides/slide204.xml"/><Relationship Id="rId229" Type="http://schemas.openxmlformats.org/officeDocument/2006/relationships/slide" Target="slides/slide225.xml"/><Relationship Id="rId240" Type="http://schemas.openxmlformats.org/officeDocument/2006/relationships/slide" Target="slides/slide236.xml"/><Relationship Id="rId261" Type="http://schemas.openxmlformats.org/officeDocument/2006/relationships/theme" Target="theme/theme1.xml"/><Relationship Id="rId14" Type="http://schemas.openxmlformats.org/officeDocument/2006/relationships/slide" Target="slides/slide10.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8" Type="http://schemas.openxmlformats.org/officeDocument/2006/relationships/slide" Target="slides/slide4.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163" Type="http://schemas.openxmlformats.org/officeDocument/2006/relationships/slide" Target="slides/slide159.xml"/><Relationship Id="rId184" Type="http://schemas.openxmlformats.org/officeDocument/2006/relationships/slide" Target="slides/slide180.xml"/><Relationship Id="rId219" Type="http://schemas.openxmlformats.org/officeDocument/2006/relationships/slide" Target="slides/slide215.xml"/><Relationship Id="rId230" Type="http://schemas.openxmlformats.org/officeDocument/2006/relationships/slide" Target="slides/slide226.xml"/><Relationship Id="rId251" Type="http://schemas.openxmlformats.org/officeDocument/2006/relationships/slide" Target="slides/slide247.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slide" Target="slides/slide149.xml"/><Relationship Id="rId174" Type="http://schemas.openxmlformats.org/officeDocument/2006/relationships/slide" Target="slides/slide170.xml"/><Relationship Id="rId195" Type="http://schemas.openxmlformats.org/officeDocument/2006/relationships/slide" Target="slides/slide191.xml"/><Relationship Id="rId209" Type="http://schemas.openxmlformats.org/officeDocument/2006/relationships/slide" Target="slides/slide205.xml"/><Relationship Id="rId220" Type="http://schemas.openxmlformats.org/officeDocument/2006/relationships/slide" Target="slides/slide216.xml"/><Relationship Id="rId241" Type="http://schemas.openxmlformats.org/officeDocument/2006/relationships/slide" Target="slides/slide237.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262" Type="http://schemas.openxmlformats.org/officeDocument/2006/relationships/tableStyles" Target="tableStyles.xml"/><Relationship Id="rId78" Type="http://schemas.openxmlformats.org/officeDocument/2006/relationships/slide" Target="slides/slide74.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64" Type="http://schemas.openxmlformats.org/officeDocument/2006/relationships/slide" Target="slides/slide160.xml"/><Relationship Id="rId185" Type="http://schemas.openxmlformats.org/officeDocument/2006/relationships/slide" Target="slides/slide181.xml"/><Relationship Id="rId9" Type="http://schemas.openxmlformats.org/officeDocument/2006/relationships/slide" Target="slides/slide5.xml"/><Relationship Id="rId210" Type="http://schemas.openxmlformats.org/officeDocument/2006/relationships/slide" Target="slides/slide206.xml"/><Relationship Id="rId26" Type="http://schemas.openxmlformats.org/officeDocument/2006/relationships/slide" Target="slides/slide22.xml"/><Relationship Id="rId231" Type="http://schemas.openxmlformats.org/officeDocument/2006/relationships/slide" Target="slides/slide227.xml"/><Relationship Id="rId252" Type="http://schemas.openxmlformats.org/officeDocument/2006/relationships/slide" Target="slides/slide248.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54" Type="http://schemas.openxmlformats.org/officeDocument/2006/relationships/slide" Target="slides/slide150.xml"/><Relationship Id="rId175" Type="http://schemas.openxmlformats.org/officeDocument/2006/relationships/slide" Target="slides/slide171.xml"/><Relationship Id="rId196" Type="http://schemas.openxmlformats.org/officeDocument/2006/relationships/slide" Target="slides/slide192.xml"/><Relationship Id="rId200" Type="http://schemas.openxmlformats.org/officeDocument/2006/relationships/slide" Target="slides/slide196.xml"/><Relationship Id="rId16" Type="http://schemas.openxmlformats.org/officeDocument/2006/relationships/slide" Target="slides/slide12.xml"/><Relationship Id="rId221" Type="http://schemas.openxmlformats.org/officeDocument/2006/relationships/slide" Target="slides/slide217.xml"/><Relationship Id="rId242" Type="http://schemas.openxmlformats.org/officeDocument/2006/relationships/slide" Target="slides/slide238.xml"/><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slide" Target="slides/slide140.xml"/><Relationship Id="rId90" Type="http://schemas.openxmlformats.org/officeDocument/2006/relationships/slide" Target="slides/slide86.xml"/><Relationship Id="rId165" Type="http://schemas.openxmlformats.org/officeDocument/2006/relationships/slide" Target="slides/slide161.xml"/><Relationship Id="rId186" Type="http://schemas.openxmlformats.org/officeDocument/2006/relationships/slide" Target="slides/slide182.xml"/><Relationship Id="rId211" Type="http://schemas.openxmlformats.org/officeDocument/2006/relationships/slide" Target="slides/slide207.xml"/><Relationship Id="rId232" Type="http://schemas.openxmlformats.org/officeDocument/2006/relationships/slide" Target="slides/slide228.xml"/><Relationship Id="rId253" Type="http://schemas.openxmlformats.org/officeDocument/2006/relationships/slide" Target="slides/slide249.xml"/><Relationship Id="rId27" Type="http://schemas.openxmlformats.org/officeDocument/2006/relationships/slide" Target="slides/slide23.xml"/><Relationship Id="rId48" Type="http://schemas.openxmlformats.org/officeDocument/2006/relationships/slide" Target="slides/slide44.xml"/><Relationship Id="rId69" Type="http://schemas.openxmlformats.org/officeDocument/2006/relationships/slide" Target="slides/slide65.xml"/><Relationship Id="rId113" Type="http://schemas.openxmlformats.org/officeDocument/2006/relationships/slide" Target="slides/slide109.xml"/><Relationship Id="rId134" Type="http://schemas.openxmlformats.org/officeDocument/2006/relationships/slide" Target="slides/slide130.xml"/><Relationship Id="rId80" Type="http://schemas.openxmlformats.org/officeDocument/2006/relationships/slide" Target="slides/slide76.xml"/><Relationship Id="rId155" Type="http://schemas.openxmlformats.org/officeDocument/2006/relationships/slide" Target="slides/slide151.xml"/><Relationship Id="rId176" Type="http://schemas.openxmlformats.org/officeDocument/2006/relationships/slide" Target="slides/slide172.xml"/><Relationship Id="rId197" Type="http://schemas.openxmlformats.org/officeDocument/2006/relationships/slide" Target="slides/slide193.xml"/><Relationship Id="rId201" Type="http://schemas.openxmlformats.org/officeDocument/2006/relationships/slide" Target="slides/slide197.xml"/><Relationship Id="rId222" Type="http://schemas.openxmlformats.org/officeDocument/2006/relationships/slide" Target="slides/slide218.xml"/><Relationship Id="rId243" Type="http://schemas.openxmlformats.org/officeDocument/2006/relationships/slide" Target="slides/slide239.xml"/><Relationship Id="rId17" Type="http://schemas.openxmlformats.org/officeDocument/2006/relationships/slide" Target="slides/slide13.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24" Type="http://schemas.openxmlformats.org/officeDocument/2006/relationships/slide" Target="slides/slide120.xml"/><Relationship Id="rId70" Type="http://schemas.openxmlformats.org/officeDocument/2006/relationships/slide" Target="slides/slide66.xml"/><Relationship Id="rId91" Type="http://schemas.openxmlformats.org/officeDocument/2006/relationships/slide" Target="slides/slide87.xml"/><Relationship Id="rId145" Type="http://schemas.openxmlformats.org/officeDocument/2006/relationships/slide" Target="slides/slide141.xml"/><Relationship Id="rId166" Type="http://schemas.openxmlformats.org/officeDocument/2006/relationships/slide" Target="slides/slide162.xml"/><Relationship Id="rId187" Type="http://schemas.openxmlformats.org/officeDocument/2006/relationships/slide" Target="slides/slide183.xml"/><Relationship Id="rId1" Type="http://schemas.openxmlformats.org/officeDocument/2006/relationships/customXml" Target="../customXml/item1.xml"/><Relationship Id="rId212" Type="http://schemas.openxmlformats.org/officeDocument/2006/relationships/slide" Target="slides/slide208.xml"/><Relationship Id="rId233" Type="http://schemas.openxmlformats.org/officeDocument/2006/relationships/slide" Target="slides/slide229.xml"/><Relationship Id="rId254" Type="http://schemas.openxmlformats.org/officeDocument/2006/relationships/slide" Target="slides/slide250.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60" Type="http://schemas.openxmlformats.org/officeDocument/2006/relationships/slide" Target="slides/slide56.xml"/><Relationship Id="rId81" Type="http://schemas.openxmlformats.org/officeDocument/2006/relationships/slide" Target="slides/slide77.xml"/><Relationship Id="rId135" Type="http://schemas.openxmlformats.org/officeDocument/2006/relationships/slide" Target="slides/slide131.xml"/><Relationship Id="rId156" Type="http://schemas.openxmlformats.org/officeDocument/2006/relationships/slide" Target="slides/slide152.xml"/><Relationship Id="rId177" Type="http://schemas.openxmlformats.org/officeDocument/2006/relationships/slide" Target="slides/slide173.xml"/><Relationship Id="rId198" Type="http://schemas.openxmlformats.org/officeDocument/2006/relationships/slide" Target="slides/slide194.xml"/><Relationship Id="rId202" Type="http://schemas.openxmlformats.org/officeDocument/2006/relationships/slide" Target="slides/slide198.xml"/><Relationship Id="rId223" Type="http://schemas.openxmlformats.org/officeDocument/2006/relationships/slide" Target="slides/slide219.xml"/><Relationship Id="rId244" Type="http://schemas.openxmlformats.org/officeDocument/2006/relationships/slide" Target="slides/slide240.xml"/><Relationship Id="rId18" Type="http://schemas.openxmlformats.org/officeDocument/2006/relationships/slide" Target="slides/slide14.xml"/><Relationship Id="rId39" Type="http://schemas.openxmlformats.org/officeDocument/2006/relationships/slide" Target="slides/slide35.xml"/><Relationship Id="rId50" Type="http://schemas.openxmlformats.org/officeDocument/2006/relationships/slide" Target="slides/slide46.xml"/><Relationship Id="rId104" Type="http://schemas.openxmlformats.org/officeDocument/2006/relationships/slide" Target="slides/slide100.xml"/><Relationship Id="rId125" Type="http://schemas.openxmlformats.org/officeDocument/2006/relationships/slide" Target="slides/slide121.xml"/><Relationship Id="rId146" Type="http://schemas.openxmlformats.org/officeDocument/2006/relationships/slide" Target="slides/slide142.xml"/><Relationship Id="rId167" Type="http://schemas.openxmlformats.org/officeDocument/2006/relationships/slide" Target="slides/slide163.xml"/><Relationship Id="rId188" Type="http://schemas.openxmlformats.org/officeDocument/2006/relationships/slide" Target="slides/slide184.xml"/><Relationship Id="rId71" Type="http://schemas.openxmlformats.org/officeDocument/2006/relationships/slide" Target="slides/slide67.xml"/><Relationship Id="rId92" Type="http://schemas.openxmlformats.org/officeDocument/2006/relationships/slide" Target="slides/slide88.xml"/><Relationship Id="rId213" Type="http://schemas.openxmlformats.org/officeDocument/2006/relationships/slide" Target="slides/slide209.xml"/><Relationship Id="rId234" Type="http://schemas.openxmlformats.org/officeDocument/2006/relationships/slide" Target="slides/slide230.xml"/><Relationship Id="rId2" Type="http://schemas.openxmlformats.org/officeDocument/2006/relationships/customXml" Target="../customXml/item2.xml"/><Relationship Id="rId29" Type="http://schemas.openxmlformats.org/officeDocument/2006/relationships/slide" Target="slides/slide25.xml"/><Relationship Id="rId255" Type="http://schemas.openxmlformats.org/officeDocument/2006/relationships/notesMaster" Target="notesMasters/notesMaster1.xml"/><Relationship Id="rId40" Type="http://schemas.openxmlformats.org/officeDocument/2006/relationships/slide" Target="slides/slide36.xml"/><Relationship Id="rId115" Type="http://schemas.openxmlformats.org/officeDocument/2006/relationships/slide" Target="slides/slide111.xml"/><Relationship Id="rId136" Type="http://schemas.openxmlformats.org/officeDocument/2006/relationships/slide" Target="slides/slide132.xml"/><Relationship Id="rId157" Type="http://schemas.openxmlformats.org/officeDocument/2006/relationships/slide" Target="slides/slide153.xml"/><Relationship Id="rId178" Type="http://schemas.openxmlformats.org/officeDocument/2006/relationships/slide" Target="slides/slide174.xml"/><Relationship Id="rId61" Type="http://schemas.openxmlformats.org/officeDocument/2006/relationships/slide" Target="slides/slide57.xml"/><Relationship Id="rId82" Type="http://schemas.openxmlformats.org/officeDocument/2006/relationships/slide" Target="slides/slide78.xml"/><Relationship Id="rId199" Type="http://schemas.openxmlformats.org/officeDocument/2006/relationships/slide" Target="slides/slide195.xml"/><Relationship Id="rId203" Type="http://schemas.openxmlformats.org/officeDocument/2006/relationships/slide" Target="slides/slide199.xml"/><Relationship Id="rId19" Type="http://schemas.openxmlformats.org/officeDocument/2006/relationships/slide" Target="slides/slide15.xml"/><Relationship Id="rId224" Type="http://schemas.openxmlformats.org/officeDocument/2006/relationships/slide" Target="slides/slide220.xml"/><Relationship Id="rId245" Type="http://schemas.openxmlformats.org/officeDocument/2006/relationships/slide" Target="slides/slide241.xml"/><Relationship Id="rId30" Type="http://schemas.openxmlformats.org/officeDocument/2006/relationships/slide" Target="slides/slide2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168" Type="http://schemas.openxmlformats.org/officeDocument/2006/relationships/slide" Target="slides/slide16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189" Type="http://schemas.openxmlformats.org/officeDocument/2006/relationships/slide" Target="slides/slide185.xml"/><Relationship Id="rId3" Type="http://schemas.openxmlformats.org/officeDocument/2006/relationships/customXml" Target="../customXml/item3.xml"/><Relationship Id="rId214" Type="http://schemas.openxmlformats.org/officeDocument/2006/relationships/slide" Target="slides/slide210.xml"/><Relationship Id="rId235" Type="http://schemas.openxmlformats.org/officeDocument/2006/relationships/slide" Target="slides/slide231.xml"/><Relationship Id="rId256" Type="http://schemas.openxmlformats.org/officeDocument/2006/relationships/handoutMaster" Target="handoutMasters/handoutMaster1.xml"/><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slide" Target="slides/slide154.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179" Type="http://schemas.openxmlformats.org/officeDocument/2006/relationships/slide" Target="slides/slide175.xml"/><Relationship Id="rId190" Type="http://schemas.openxmlformats.org/officeDocument/2006/relationships/slide" Target="slides/slide186.xml"/><Relationship Id="rId204" Type="http://schemas.openxmlformats.org/officeDocument/2006/relationships/slide" Target="slides/slide200.xml"/><Relationship Id="rId225" Type="http://schemas.openxmlformats.org/officeDocument/2006/relationships/slide" Target="slides/slide221.xml"/><Relationship Id="rId246" Type="http://schemas.openxmlformats.org/officeDocument/2006/relationships/slide" Target="slides/slide242.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94" Type="http://schemas.openxmlformats.org/officeDocument/2006/relationships/slide" Target="slides/slide90.xml"/><Relationship Id="rId148" Type="http://schemas.openxmlformats.org/officeDocument/2006/relationships/slide" Target="slides/slide144.xml"/><Relationship Id="rId169" Type="http://schemas.openxmlformats.org/officeDocument/2006/relationships/slide" Target="slides/slide165.xml"/><Relationship Id="rId4" Type="http://schemas.openxmlformats.org/officeDocument/2006/relationships/slideMaster" Target="slideMasters/slideMaster1.xml"/><Relationship Id="rId180" Type="http://schemas.openxmlformats.org/officeDocument/2006/relationships/slide" Target="slides/slide176.xml"/><Relationship Id="rId215" Type="http://schemas.openxmlformats.org/officeDocument/2006/relationships/slide" Target="slides/slide211.xml"/><Relationship Id="rId236" Type="http://schemas.openxmlformats.org/officeDocument/2006/relationships/slide" Target="slides/slide232.xml"/><Relationship Id="rId257" Type="http://schemas.openxmlformats.org/officeDocument/2006/relationships/tags" Target="tags/tag1.xml"/><Relationship Id="rId42" Type="http://schemas.openxmlformats.org/officeDocument/2006/relationships/slide" Target="slides/slide38.xml"/><Relationship Id="rId84" Type="http://schemas.openxmlformats.org/officeDocument/2006/relationships/slide" Target="slides/slide80.xml"/><Relationship Id="rId138" Type="http://schemas.openxmlformats.org/officeDocument/2006/relationships/slide" Target="slides/slide134.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1124AB9-EA91-43EC-BBE1-1B6B46E4E6F3}"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IN"/>
        </a:p>
      </dgm:t>
    </dgm:pt>
    <dgm:pt modelId="{DDF5551A-9F4A-4C5A-BD46-94C9A18C06AE}">
      <dgm:prSet phldrT="[Text]" custT="1"/>
      <dgm:spPr>
        <a:solidFill>
          <a:schemeClr val="accent5"/>
        </a:solidFill>
      </dgm:spPr>
      <dgm:t>
        <a:bodyPr/>
        <a:lstStyle/>
        <a:p>
          <a:r>
            <a:rPr lang="en-IN" sz="1400" dirty="0"/>
            <a:t>Cloud Cluster</a:t>
          </a:r>
        </a:p>
      </dgm:t>
    </dgm:pt>
    <dgm:pt modelId="{546AB3AE-8B48-4468-A3F3-1CF91EA16EDC}" type="parTrans" cxnId="{862F18DF-880B-4A86-A57C-8CCBE24D68BA}">
      <dgm:prSet/>
      <dgm:spPr/>
      <dgm:t>
        <a:bodyPr/>
        <a:lstStyle/>
        <a:p>
          <a:endParaRPr lang="en-IN"/>
        </a:p>
      </dgm:t>
    </dgm:pt>
    <dgm:pt modelId="{F15EC586-7B2E-4118-A5DE-947D7645917B}" type="sibTrans" cxnId="{862F18DF-880B-4A86-A57C-8CCBE24D68BA}">
      <dgm:prSet/>
      <dgm:spPr/>
      <dgm:t>
        <a:bodyPr/>
        <a:lstStyle/>
        <a:p>
          <a:endParaRPr lang="en-IN"/>
        </a:p>
      </dgm:t>
    </dgm:pt>
    <dgm:pt modelId="{5BE52386-E292-4A4D-A2B2-AB3CB9C3F648}">
      <dgm:prSet phldrT="[Text]" custT="1"/>
      <dgm:spPr>
        <a:solidFill>
          <a:schemeClr val="tx2">
            <a:lumMod val="60000"/>
            <a:lumOff val="40000"/>
          </a:schemeClr>
        </a:solidFill>
      </dgm:spPr>
      <dgm:t>
        <a:bodyPr/>
        <a:lstStyle/>
        <a:p>
          <a:r>
            <a:rPr lang="en-IN" sz="1800" dirty="0"/>
            <a:t>Logical</a:t>
          </a:r>
        </a:p>
      </dgm:t>
    </dgm:pt>
    <dgm:pt modelId="{A3CD2445-5799-4A82-A45D-43FBB2BBAB42}" type="parTrans" cxnId="{1EADFF6A-BA7E-44A6-84CD-69460FB9C571}">
      <dgm:prSet/>
      <dgm:spPr/>
      <dgm:t>
        <a:bodyPr/>
        <a:lstStyle/>
        <a:p>
          <a:endParaRPr lang="en-IN"/>
        </a:p>
      </dgm:t>
    </dgm:pt>
    <dgm:pt modelId="{368F31F6-CD3B-4D62-A792-96540F614836}" type="sibTrans" cxnId="{1EADFF6A-BA7E-44A6-84CD-69460FB9C571}">
      <dgm:prSet/>
      <dgm:spPr/>
      <dgm:t>
        <a:bodyPr/>
        <a:lstStyle/>
        <a:p>
          <a:endParaRPr lang="en-IN"/>
        </a:p>
      </dgm:t>
    </dgm:pt>
    <dgm:pt modelId="{6F93AC94-A920-4785-B1C3-370D9452E668}">
      <dgm:prSet phldrT="[Text]" custT="1"/>
      <dgm:spPr>
        <a:solidFill>
          <a:schemeClr val="tx2">
            <a:lumMod val="60000"/>
            <a:lumOff val="40000"/>
          </a:schemeClr>
        </a:solidFill>
      </dgm:spPr>
      <dgm:t>
        <a:bodyPr/>
        <a:lstStyle/>
        <a:p>
          <a:r>
            <a:rPr lang="en-IN" sz="1800" dirty="0"/>
            <a:t>Physical</a:t>
          </a:r>
        </a:p>
      </dgm:t>
    </dgm:pt>
    <dgm:pt modelId="{5E8C6538-0096-4F18-A24C-F8992097C7CB}" type="parTrans" cxnId="{CA15A8FC-8D2E-4016-97A9-59BC9895DAB1}">
      <dgm:prSet/>
      <dgm:spPr/>
      <dgm:t>
        <a:bodyPr/>
        <a:lstStyle/>
        <a:p>
          <a:endParaRPr lang="en-IN"/>
        </a:p>
      </dgm:t>
    </dgm:pt>
    <dgm:pt modelId="{9254FCAD-E9F9-4B00-BA42-5EC75204D7B8}" type="sibTrans" cxnId="{CA15A8FC-8D2E-4016-97A9-59BC9895DAB1}">
      <dgm:prSet/>
      <dgm:spPr/>
      <dgm:t>
        <a:bodyPr/>
        <a:lstStyle/>
        <a:p>
          <a:endParaRPr lang="en-IN"/>
        </a:p>
      </dgm:t>
    </dgm:pt>
    <dgm:pt modelId="{FDFC27AA-A32A-41B5-839E-FAFF13117CBD}" type="pres">
      <dgm:prSet presAssocID="{D1124AB9-EA91-43EC-BBE1-1B6B46E4E6F3}" presName="hierChild1" presStyleCnt="0">
        <dgm:presLayoutVars>
          <dgm:orgChart val="1"/>
          <dgm:chPref val="1"/>
          <dgm:dir/>
          <dgm:animOne val="branch"/>
          <dgm:animLvl val="lvl"/>
          <dgm:resizeHandles/>
        </dgm:presLayoutVars>
      </dgm:prSet>
      <dgm:spPr/>
    </dgm:pt>
    <dgm:pt modelId="{6663D8E1-7326-414B-B81D-3CAB3A250C7D}" type="pres">
      <dgm:prSet presAssocID="{DDF5551A-9F4A-4C5A-BD46-94C9A18C06AE}" presName="hierRoot1" presStyleCnt="0">
        <dgm:presLayoutVars>
          <dgm:hierBranch val="init"/>
        </dgm:presLayoutVars>
      </dgm:prSet>
      <dgm:spPr/>
    </dgm:pt>
    <dgm:pt modelId="{DF5778CC-1B4F-4A9D-BB63-3EE8D8EA79EE}" type="pres">
      <dgm:prSet presAssocID="{DDF5551A-9F4A-4C5A-BD46-94C9A18C06AE}" presName="rootComposite1" presStyleCnt="0"/>
      <dgm:spPr/>
    </dgm:pt>
    <dgm:pt modelId="{4EF8727D-C2D0-43B5-BAD6-2F691890B7B6}" type="pres">
      <dgm:prSet presAssocID="{DDF5551A-9F4A-4C5A-BD46-94C9A18C06AE}" presName="rootText1" presStyleLbl="node0" presStyleIdx="0" presStyleCnt="1">
        <dgm:presLayoutVars>
          <dgm:chPref val="3"/>
        </dgm:presLayoutVars>
      </dgm:prSet>
      <dgm:spPr/>
    </dgm:pt>
    <dgm:pt modelId="{B003BBC4-B3F5-4C91-BE62-58F9DC9EE550}" type="pres">
      <dgm:prSet presAssocID="{DDF5551A-9F4A-4C5A-BD46-94C9A18C06AE}" presName="rootConnector1" presStyleLbl="node1" presStyleIdx="0" presStyleCnt="0"/>
      <dgm:spPr/>
    </dgm:pt>
    <dgm:pt modelId="{1AC890F9-BB2A-4768-B644-EC15805F90A7}" type="pres">
      <dgm:prSet presAssocID="{DDF5551A-9F4A-4C5A-BD46-94C9A18C06AE}" presName="hierChild2" presStyleCnt="0"/>
      <dgm:spPr/>
    </dgm:pt>
    <dgm:pt modelId="{3AD52272-24AA-48E9-B897-8FAF5050E15D}" type="pres">
      <dgm:prSet presAssocID="{A3CD2445-5799-4A82-A45D-43FBB2BBAB42}" presName="Name37" presStyleLbl="parChTrans1D2" presStyleIdx="0" presStyleCnt="2"/>
      <dgm:spPr/>
    </dgm:pt>
    <dgm:pt modelId="{6BC79C94-13DD-45B3-AF09-D1F6678FDA03}" type="pres">
      <dgm:prSet presAssocID="{5BE52386-E292-4A4D-A2B2-AB3CB9C3F648}" presName="hierRoot2" presStyleCnt="0">
        <dgm:presLayoutVars>
          <dgm:hierBranch val="init"/>
        </dgm:presLayoutVars>
      </dgm:prSet>
      <dgm:spPr/>
    </dgm:pt>
    <dgm:pt modelId="{35BFD276-1F80-4992-B02C-262FF37B4B3B}" type="pres">
      <dgm:prSet presAssocID="{5BE52386-E292-4A4D-A2B2-AB3CB9C3F648}" presName="rootComposite" presStyleCnt="0"/>
      <dgm:spPr/>
    </dgm:pt>
    <dgm:pt modelId="{B6E0D112-70D9-470A-8867-929DA702EBDE}" type="pres">
      <dgm:prSet presAssocID="{5BE52386-E292-4A4D-A2B2-AB3CB9C3F648}" presName="rootText" presStyleLbl="node2" presStyleIdx="0" presStyleCnt="2">
        <dgm:presLayoutVars>
          <dgm:chPref val="3"/>
        </dgm:presLayoutVars>
      </dgm:prSet>
      <dgm:spPr/>
    </dgm:pt>
    <dgm:pt modelId="{9C92A70E-CB7E-47DF-A4F8-88D71C4F1410}" type="pres">
      <dgm:prSet presAssocID="{5BE52386-E292-4A4D-A2B2-AB3CB9C3F648}" presName="rootConnector" presStyleLbl="node2" presStyleIdx="0" presStyleCnt="2"/>
      <dgm:spPr/>
    </dgm:pt>
    <dgm:pt modelId="{5710EC6C-1D73-4383-9147-D73060633259}" type="pres">
      <dgm:prSet presAssocID="{5BE52386-E292-4A4D-A2B2-AB3CB9C3F648}" presName="hierChild4" presStyleCnt="0"/>
      <dgm:spPr/>
    </dgm:pt>
    <dgm:pt modelId="{01CBC632-F4D6-4AAD-A986-B2DACED0A137}" type="pres">
      <dgm:prSet presAssocID="{5BE52386-E292-4A4D-A2B2-AB3CB9C3F648}" presName="hierChild5" presStyleCnt="0"/>
      <dgm:spPr/>
    </dgm:pt>
    <dgm:pt modelId="{FCE3792B-4215-4E10-9FEC-43710D0B66A7}" type="pres">
      <dgm:prSet presAssocID="{5E8C6538-0096-4F18-A24C-F8992097C7CB}" presName="Name37" presStyleLbl="parChTrans1D2" presStyleIdx="1" presStyleCnt="2"/>
      <dgm:spPr/>
    </dgm:pt>
    <dgm:pt modelId="{4E356E57-D297-4241-A7A3-AF49D7E8B2B7}" type="pres">
      <dgm:prSet presAssocID="{6F93AC94-A920-4785-B1C3-370D9452E668}" presName="hierRoot2" presStyleCnt="0">
        <dgm:presLayoutVars>
          <dgm:hierBranch val="init"/>
        </dgm:presLayoutVars>
      </dgm:prSet>
      <dgm:spPr/>
    </dgm:pt>
    <dgm:pt modelId="{E3619120-2A7E-4988-A51E-88F485DD5E99}" type="pres">
      <dgm:prSet presAssocID="{6F93AC94-A920-4785-B1C3-370D9452E668}" presName="rootComposite" presStyleCnt="0"/>
      <dgm:spPr/>
    </dgm:pt>
    <dgm:pt modelId="{2E3ED92D-B8C0-49CE-A917-4AA22A30728C}" type="pres">
      <dgm:prSet presAssocID="{6F93AC94-A920-4785-B1C3-370D9452E668}" presName="rootText" presStyleLbl="node2" presStyleIdx="1" presStyleCnt="2">
        <dgm:presLayoutVars>
          <dgm:chPref val="3"/>
        </dgm:presLayoutVars>
      </dgm:prSet>
      <dgm:spPr/>
    </dgm:pt>
    <dgm:pt modelId="{52C01220-5214-43A9-AB2B-E829A7F14169}" type="pres">
      <dgm:prSet presAssocID="{6F93AC94-A920-4785-B1C3-370D9452E668}" presName="rootConnector" presStyleLbl="node2" presStyleIdx="1" presStyleCnt="2"/>
      <dgm:spPr/>
    </dgm:pt>
    <dgm:pt modelId="{6D037882-F062-4DA6-8DFA-E54BCBD85B69}" type="pres">
      <dgm:prSet presAssocID="{6F93AC94-A920-4785-B1C3-370D9452E668}" presName="hierChild4" presStyleCnt="0"/>
      <dgm:spPr/>
    </dgm:pt>
    <dgm:pt modelId="{888E72A4-41F9-403C-9D7B-BB0E3A89456D}" type="pres">
      <dgm:prSet presAssocID="{6F93AC94-A920-4785-B1C3-370D9452E668}" presName="hierChild5" presStyleCnt="0"/>
      <dgm:spPr/>
    </dgm:pt>
    <dgm:pt modelId="{64DF4F43-98B3-406C-A4E5-001C3A184B85}" type="pres">
      <dgm:prSet presAssocID="{DDF5551A-9F4A-4C5A-BD46-94C9A18C06AE}" presName="hierChild3" presStyleCnt="0"/>
      <dgm:spPr/>
    </dgm:pt>
  </dgm:ptLst>
  <dgm:cxnLst>
    <dgm:cxn modelId="{2A4FC70C-5BC0-4E4D-BA02-C2BD3F992CCE}" type="presOf" srcId="{6F93AC94-A920-4785-B1C3-370D9452E668}" destId="{52C01220-5214-43A9-AB2B-E829A7F14169}" srcOrd="1" destOrd="0" presId="urn:microsoft.com/office/officeart/2005/8/layout/orgChart1"/>
    <dgm:cxn modelId="{BB5BA52E-FD00-4839-8EEA-4CF9FCCA17C6}" type="presOf" srcId="{D1124AB9-EA91-43EC-BBE1-1B6B46E4E6F3}" destId="{FDFC27AA-A32A-41B5-839E-FAFF13117CBD}" srcOrd="0" destOrd="0" presId="urn:microsoft.com/office/officeart/2005/8/layout/orgChart1"/>
    <dgm:cxn modelId="{8287C838-BA8F-4FA0-867A-931CFE523A5C}" type="presOf" srcId="{A3CD2445-5799-4A82-A45D-43FBB2BBAB42}" destId="{3AD52272-24AA-48E9-B897-8FAF5050E15D}" srcOrd="0" destOrd="0" presId="urn:microsoft.com/office/officeart/2005/8/layout/orgChart1"/>
    <dgm:cxn modelId="{FC892063-243F-4BD3-BF84-C4A212DCFA8D}" type="presOf" srcId="{5BE52386-E292-4A4D-A2B2-AB3CB9C3F648}" destId="{9C92A70E-CB7E-47DF-A4F8-88D71C4F1410}" srcOrd="1" destOrd="0" presId="urn:microsoft.com/office/officeart/2005/8/layout/orgChart1"/>
    <dgm:cxn modelId="{1EADFF6A-BA7E-44A6-84CD-69460FB9C571}" srcId="{DDF5551A-9F4A-4C5A-BD46-94C9A18C06AE}" destId="{5BE52386-E292-4A4D-A2B2-AB3CB9C3F648}" srcOrd="0" destOrd="0" parTransId="{A3CD2445-5799-4A82-A45D-43FBB2BBAB42}" sibTransId="{368F31F6-CD3B-4D62-A792-96540F614836}"/>
    <dgm:cxn modelId="{18A1989B-819C-4B07-99D6-A8B236CEA16A}" type="presOf" srcId="{6F93AC94-A920-4785-B1C3-370D9452E668}" destId="{2E3ED92D-B8C0-49CE-A917-4AA22A30728C}" srcOrd="0" destOrd="0" presId="urn:microsoft.com/office/officeart/2005/8/layout/orgChart1"/>
    <dgm:cxn modelId="{724C0AB6-9F51-499B-826D-031B6E389F17}" type="presOf" srcId="{5E8C6538-0096-4F18-A24C-F8992097C7CB}" destId="{FCE3792B-4215-4E10-9FEC-43710D0B66A7}" srcOrd="0" destOrd="0" presId="urn:microsoft.com/office/officeart/2005/8/layout/orgChart1"/>
    <dgm:cxn modelId="{0538BDB9-C4DE-4679-87A9-B8324340C2FF}" type="presOf" srcId="{5BE52386-E292-4A4D-A2B2-AB3CB9C3F648}" destId="{B6E0D112-70D9-470A-8867-929DA702EBDE}" srcOrd="0" destOrd="0" presId="urn:microsoft.com/office/officeart/2005/8/layout/orgChart1"/>
    <dgm:cxn modelId="{862F18DF-880B-4A86-A57C-8CCBE24D68BA}" srcId="{D1124AB9-EA91-43EC-BBE1-1B6B46E4E6F3}" destId="{DDF5551A-9F4A-4C5A-BD46-94C9A18C06AE}" srcOrd="0" destOrd="0" parTransId="{546AB3AE-8B48-4468-A3F3-1CF91EA16EDC}" sibTransId="{F15EC586-7B2E-4118-A5DE-947D7645917B}"/>
    <dgm:cxn modelId="{2E9D61EF-39EF-4F87-82FD-D3CDE1741B66}" type="presOf" srcId="{DDF5551A-9F4A-4C5A-BD46-94C9A18C06AE}" destId="{4EF8727D-C2D0-43B5-BAD6-2F691890B7B6}" srcOrd="0" destOrd="0" presId="urn:microsoft.com/office/officeart/2005/8/layout/orgChart1"/>
    <dgm:cxn modelId="{681104F3-00B7-4101-8F61-61CF0783C8BC}" type="presOf" srcId="{DDF5551A-9F4A-4C5A-BD46-94C9A18C06AE}" destId="{B003BBC4-B3F5-4C91-BE62-58F9DC9EE550}" srcOrd="1" destOrd="0" presId="urn:microsoft.com/office/officeart/2005/8/layout/orgChart1"/>
    <dgm:cxn modelId="{CA15A8FC-8D2E-4016-97A9-59BC9895DAB1}" srcId="{DDF5551A-9F4A-4C5A-BD46-94C9A18C06AE}" destId="{6F93AC94-A920-4785-B1C3-370D9452E668}" srcOrd="1" destOrd="0" parTransId="{5E8C6538-0096-4F18-A24C-F8992097C7CB}" sibTransId="{9254FCAD-E9F9-4B00-BA42-5EC75204D7B8}"/>
    <dgm:cxn modelId="{8C236B37-EA21-4F67-A185-49829A7A4B90}" type="presParOf" srcId="{FDFC27AA-A32A-41B5-839E-FAFF13117CBD}" destId="{6663D8E1-7326-414B-B81D-3CAB3A250C7D}" srcOrd="0" destOrd="0" presId="urn:microsoft.com/office/officeart/2005/8/layout/orgChart1"/>
    <dgm:cxn modelId="{5CA7D30F-FB5E-4A34-BE67-6CC16A2BA664}" type="presParOf" srcId="{6663D8E1-7326-414B-B81D-3CAB3A250C7D}" destId="{DF5778CC-1B4F-4A9D-BB63-3EE8D8EA79EE}" srcOrd="0" destOrd="0" presId="urn:microsoft.com/office/officeart/2005/8/layout/orgChart1"/>
    <dgm:cxn modelId="{DEDA160F-1303-4412-99C6-3F39747342C1}" type="presParOf" srcId="{DF5778CC-1B4F-4A9D-BB63-3EE8D8EA79EE}" destId="{4EF8727D-C2D0-43B5-BAD6-2F691890B7B6}" srcOrd="0" destOrd="0" presId="urn:microsoft.com/office/officeart/2005/8/layout/orgChart1"/>
    <dgm:cxn modelId="{0322C34F-B5E7-460F-96E7-B1581A882FB4}" type="presParOf" srcId="{DF5778CC-1B4F-4A9D-BB63-3EE8D8EA79EE}" destId="{B003BBC4-B3F5-4C91-BE62-58F9DC9EE550}" srcOrd="1" destOrd="0" presId="urn:microsoft.com/office/officeart/2005/8/layout/orgChart1"/>
    <dgm:cxn modelId="{C8C3EDDB-220E-4EFB-8391-F24139338B84}" type="presParOf" srcId="{6663D8E1-7326-414B-B81D-3CAB3A250C7D}" destId="{1AC890F9-BB2A-4768-B644-EC15805F90A7}" srcOrd="1" destOrd="0" presId="urn:microsoft.com/office/officeart/2005/8/layout/orgChart1"/>
    <dgm:cxn modelId="{7BEB5492-794B-4003-B41B-1B373D1F22C1}" type="presParOf" srcId="{1AC890F9-BB2A-4768-B644-EC15805F90A7}" destId="{3AD52272-24AA-48E9-B897-8FAF5050E15D}" srcOrd="0" destOrd="0" presId="urn:microsoft.com/office/officeart/2005/8/layout/orgChart1"/>
    <dgm:cxn modelId="{7A6CE1D6-C0CE-4D27-8640-652BFCDAAB0B}" type="presParOf" srcId="{1AC890F9-BB2A-4768-B644-EC15805F90A7}" destId="{6BC79C94-13DD-45B3-AF09-D1F6678FDA03}" srcOrd="1" destOrd="0" presId="urn:microsoft.com/office/officeart/2005/8/layout/orgChart1"/>
    <dgm:cxn modelId="{0A99597F-FE4C-45DA-B1EA-6614FF6C10CF}" type="presParOf" srcId="{6BC79C94-13DD-45B3-AF09-D1F6678FDA03}" destId="{35BFD276-1F80-4992-B02C-262FF37B4B3B}" srcOrd="0" destOrd="0" presId="urn:microsoft.com/office/officeart/2005/8/layout/orgChart1"/>
    <dgm:cxn modelId="{2BA8DCAE-F310-4F12-8842-125D11366D46}" type="presParOf" srcId="{35BFD276-1F80-4992-B02C-262FF37B4B3B}" destId="{B6E0D112-70D9-470A-8867-929DA702EBDE}" srcOrd="0" destOrd="0" presId="urn:microsoft.com/office/officeart/2005/8/layout/orgChart1"/>
    <dgm:cxn modelId="{1A95B333-1C6A-49A9-9CFA-918DAF851246}" type="presParOf" srcId="{35BFD276-1F80-4992-B02C-262FF37B4B3B}" destId="{9C92A70E-CB7E-47DF-A4F8-88D71C4F1410}" srcOrd="1" destOrd="0" presId="urn:microsoft.com/office/officeart/2005/8/layout/orgChart1"/>
    <dgm:cxn modelId="{66966F0F-7013-4C17-9EF1-6B3D86E7B0C4}" type="presParOf" srcId="{6BC79C94-13DD-45B3-AF09-D1F6678FDA03}" destId="{5710EC6C-1D73-4383-9147-D73060633259}" srcOrd="1" destOrd="0" presId="urn:microsoft.com/office/officeart/2005/8/layout/orgChart1"/>
    <dgm:cxn modelId="{7262CF64-FBBB-44E0-845D-D7654A6A60C1}" type="presParOf" srcId="{6BC79C94-13DD-45B3-AF09-D1F6678FDA03}" destId="{01CBC632-F4D6-4AAD-A986-B2DACED0A137}" srcOrd="2" destOrd="0" presId="urn:microsoft.com/office/officeart/2005/8/layout/orgChart1"/>
    <dgm:cxn modelId="{8FC82407-38BE-441C-95E5-485BD2A8E17F}" type="presParOf" srcId="{1AC890F9-BB2A-4768-B644-EC15805F90A7}" destId="{FCE3792B-4215-4E10-9FEC-43710D0B66A7}" srcOrd="2" destOrd="0" presId="urn:microsoft.com/office/officeart/2005/8/layout/orgChart1"/>
    <dgm:cxn modelId="{3AB12583-E2C7-4F33-B4DC-8660AE27C59D}" type="presParOf" srcId="{1AC890F9-BB2A-4768-B644-EC15805F90A7}" destId="{4E356E57-D297-4241-A7A3-AF49D7E8B2B7}" srcOrd="3" destOrd="0" presId="urn:microsoft.com/office/officeart/2005/8/layout/orgChart1"/>
    <dgm:cxn modelId="{8D5E0884-C34B-4486-9FBB-03D885172950}" type="presParOf" srcId="{4E356E57-D297-4241-A7A3-AF49D7E8B2B7}" destId="{E3619120-2A7E-4988-A51E-88F485DD5E99}" srcOrd="0" destOrd="0" presId="urn:microsoft.com/office/officeart/2005/8/layout/orgChart1"/>
    <dgm:cxn modelId="{491025B1-3A6C-4A76-B8E6-33EA96E0F3E5}" type="presParOf" srcId="{E3619120-2A7E-4988-A51E-88F485DD5E99}" destId="{2E3ED92D-B8C0-49CE-A917-4AA22A30728C}" srcOrd="0" destOrd="0" presId="urn:microsoft.com/office/officeart/2005/8/layout/orgChart1"/>
    <dgm:cxn modelId="{663639E7-6EEE-440C-AD5D-FA1A64C97C73}" type="presParOf" srcId="{E3619120-2A7E-4988-A51E-88F485DD5E99}" destId="{52C01220-5214-43A9-AB2B-E829A7F14169}" srcOrd="1" destOrd="0" presId="urn:microsoft.com/office/officeart/2005/8/layout/orgChart1"/>
    <dgm:cxn modelId="{7AC71471-13C1-47BB-8E4B-67AFCADCDCA5}" type="presParOf" srcId="{4E356E57-D297-4241-A7A3-AF49D7E8B2B7}" destId="{6D037882-F062-4DA6-8DFA-E54BCBD85B69}" srcOrd="1" destOrd="0" presId="urn:microsoft.com/office/officeart/2005/8/layout/orgChart1"/>
    <dgm:cxn modelId="{3223C83C-143E-443A-A173-6E67C173137D}" type="presParOf" srcId="{4E356E57-D297-4241-A7A3-AF49D7E8B2B7}" destId="{888E72A4-41F9-403C-9D7B-BB0E3A89456D}" srcOrd="2" destOrd="0" presId="urn:microsoft.com/office/officeart/2005/8/layout/orgChart1"/>
    <dgm:cxn modelId="{5D5A205A-81EF-4C37-A54B-7E2FEFEDFCD2}" type="presParOf" srcId="{6663D8E1-7326-414B-B81D-3CAB3A250C7D}" destId="{64DF4F43-98B3-406C-A4E5-001C3A184B85}"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E3792B-4215-4E10-9FEC-43710D0B66A7}">
      <dsp:nvSpPr>
        <dsp:cNvPr id="0" name=""/>
        <dsp:cNvSpPr/>
      </dsp:nvSpPr>
      <dsp:spPr>
        <a:xfrm>
          <a:off x="3048000" y="1742510"/>
          <a:ext cx="1668009" cy="578978"/>
        </a:xfrm>
        <a:custGeom>
          <a:avLst/>
          <a:gdLst/>
          <a:ahLst/>
          <a:cxnLst/>
          <a:rect l="0" t="0" r="0" b="0"/>
          <a:pathLst>
            <a:path>
              <a:moveTo>
                <a:pt x="0" y="0"/>
              </a:moveTo>
              <a:lnTo>
                <a:pt x="0" y="289489"/>
              </a:lnTo>
              <a:lnTo>
                <a:pt x="1668009" y="289489"/>
              </a:lnTo>
              <a:lnTo>
                <a:pt x="1668009" y="578978"/>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AD52272-24AA-48E9-B897-8FAF5050E15D}">
      <dsp:nvSpPr>
        <dsp:cNvPr id="0" name=""/>
        <dsp:cNvSpPr/>
      </dsp:nvSpPr>
      <dsp:spPr>
        <a:xfrm>
          <a:off x="1379990" y="1742510"/>
          <a:ext cx="1668009" cy="578978"/>
        </a:xfrm>
        <a:custGeom>
          <a:avLst/>
          <a:gdLst/>
          <a:ahLst/>
          <a:cxnLst/>
          <a:rect l="0" t="0" r="0" b="0"/>
          <a:pathLst>
            <a:path>
              <a:moveTo>
                <a:pt x="1668009" y="0"/>
              </a:moveTo>
              <a:lnTo>
                <a:pt x="1668009" y="289489"/>
              </a:lnTo>
              <a:lnTo>
                <a:pt x="0" y="289489"/>
              </a:lnTo>
              <a:lnTo>
                <a:pt x="0" y="578978"/>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EF8727D-C2D0-43B5-BAD6-2F691890B7B6}">
      <dsp:nvSpPr>
        <dsp:cNvPr id="0" name=""/>
        <dsp:cNvSpPr/>
      </dsp:nvSpPr>
      <dsp:spPr>
        <a:xfrm>
          <a:off x="1669479" y="363990"/>
          <a:ext cx="2757041" cy="1378520"/>
        </a:xfrm>
        <a:prstGeom prst="rect">
          <a:avLst/>
        </a:prstGeom>
        <a:solidFill>
          <a:schemeClr val="accent5"/>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IN" sz="1400" kern="1200" dirty="0"/>
            <a:t>Cloud Cluster</a:t>
          </a:r>
        </a:p>
      </dsp:txBody>
      <dsp:txXfrm>
        <a:off x="1669479" y="363990"/>
        <a:ext cx="2757041" cy="1378520"/>
      </dsp:txXfrm>
    </dsp:sp>
    <dsp:sp modelId="{B6E0D112-70D9-470A-8867-929DA702EBDE}">
      <dsp:nvSpPr>
        <dsp:cNvPr id="0" name=""/>
        <dsp:cNvSpPr/>
      </dsp:nvSpPr>
      <dsp:spPr>
        <a:xfrm>
          <a:off x="1469" y="2321489"/>
          <a:ext cx="2757041" cy="1378520"/>
        </a:xfrm>
        <a:prstGeom prst="rect">
          <a:avLst/>
        </a:prstGeom>
        <a:solidFill>
          <a:schemeClr val="tx2">
            <a:lumMod val="60000"/>
            <a:lum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IN" sz="1800" kern="1200" dirty="0"/>
            <a:t>Logical</a:t>
          </a:r>
        </a:p>
      </dsp:txBody>
      <dsp:txXfrm>
        <a:off x="1469" y="2321489"/>
        <a:ext cx="2757041" cy="1378520"/>
      </dsp:txXfrm>
    </dsp:sp>
    <dsp:sp modelId="{2E3ED92D-B8C0-49CE-A917-4AA22A30728C}">
      <dsp:nvSpPr>
        <dsp:cNvPr id="0" name=""/>
        <dsp:cNvSpPr/>
      </dsp:nvSpPr>
      <dsp:spPr>
        <a:xfrm>
          <a:off x="3337489" y="2321489"/>
          <a:ext cx="2757041" cy="1378520"/>
        </a:xfrm>
        <a:prstGeom prst="rect">
          <a:avLst/>
        </a:prstGeom>
        <a:solidFill>
          <a:schemeClr val="tx2">
            <a:lumMod val="60000"/>
            <a:lum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IN" sz="1800" kern="1200" dirty="0"/>
            <a:t>Physical</a:t>
          </a:r>
        </a:p>
      </dsp:txBody>
      <dsp:txXfrm>
        <a:off x="3337489" y="2321489"/>
        <a:ext cx="2757041" cy="1378520"/>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D8FA3CA-5725-4BA7-A851-72A62AC5A8EE}" type="datetimeFigureOut">
              <a:rPr lang="en-CA" smtClean="0"/>
              <a:pPr/>
              <a:t>2024-04-24</a:t>
            </a:fld>
            <a:endParaRPr lang="en-CA"/>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CA"/>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F873CA4-7EF9-467F-99BD-6DDCB9451CF6}" type="slidenum">
              <a:rPr lang="en-CA" smtClean="0"/>
              <a:pPr/>
              <a:t>‹#›</a:t>
            </a:fld>
            <a:endParaRPr lang="en-CA"/>
          </a:p>
        </p:txBody>
      </p:sp>
    </p:spTree>
    <p:extLst>
      <p:ext uri="{BB962C8B-B14F-4D97-AF65-F5344CB8AC3E}">
        <p14:creationId xmlns:p14="http://schemas.microsoft.com/office/powerpoint/2010/main" val="2175470359"/>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0T07:23:36.567"/>
    </inkml:context>
    <inkml:brush xml:id="br0">
      <inkml:brushProperty name="width" value="0.035" units="cm"/>
      <inkml:brushProperty name="height" value="0.035" units="cm"/>
      <inkml:brushProperty name="color" value="#FF0066"/>
    </inkml:brush>
  </inkml:definitions>
  <inkml:trace contextRef="#ctx0" brushRef="#br0">1 1 24575,'0'4'0,"0"11"0,0 15 0,0 26 0,0 15 0,0 14 0,0 6 0,0 9 0,0 5 0,0-6 0,0-16 0,0-13 0,0-14 0,0-12 0,4-13 0,2-13-8191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0T07:24:14.852"/>
    </inkml:context>
    <inkml:brush xml:id="br0">
      <inkml:brushProperty name="width" value="0.035" units="cm"/>
      <inkml:brushProperty name="height" value="0.035" units="cm"/>
      <inkml:brushProperty name="color" value="#FF0066"/>
    </inkml:brush>
  </inkml:definitions>
  <inkml:trace contextRef="#ctx0" brushRef="#br0">0 0 24575,'5'9'0,"1"12"0,4 6 0,0 8 0,-1 11 0,-2 11 0,-3 0 0,-1 0 0,-2-2 0,-1-6 0,0-1 0,-1-6 0,1-5 0,0-4 0,-1-4 0,1-2 0,0-6-8191</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0T07:24:16.880"/>
    </inkml:context>
    <inkml:brush xml:id="br0">
      <inkml:brushProperty name="width" value="0.035" units="cm"/>
      <inkml:brushProperty name="height" value="0.035" units="cm"/>
      <inkml:brushProperty name="color" value="#FF0066"/>
    </inkml:brush>
  </inkml:definitions>
  <inkml:trace contextRef="#ctx0" brushRef="#br0">209 0 24575,'-4'1'0,"-1"-1"0,1 1 0,0 0 0,-1 0 0,1 0 0,0 0 0,0 1 0,0 0 0,0 0 0,0 0 0,0 0 0,-6 6 0,-40 40 0,30-28 0,12-12 0,1 1 0,-1 0 0,1 1 0,1 0 0,-1 0 0,2 0 0,0 1 0,0 0 0,0 0 0,2 0 0,-1 0 0,2 1 0,-1-1 0,1 1 0,1 0 0,0 15 0,1-25 0,0-1 0,0 1 0,0 0 0,1 0 0,-1 0 0,1 0 0,-1 0 0,1 0 0,-1-1 0,1 1 0,0 0 0,0 0 0,0-1 0,0 1 0,0-1 0,0 1 0,1-1 0,-1 1 0,0-1 0,1 0 0,-1 1 0,1-1 0,-1 0 0,1 0 0,0 0 0,-1 0 0,1-1 0,0 1 0,0 0 0,0-1 0,2 1 0,-1-1 0,0 0 0,-1 0 0,1 0 0,0 0 0,0-1 0,-1 1 0,1-1 0,0 0 0,-1 1 0,1-1 0,-1-1 0,1 1 0,-1 0 0,1-1 0,-1 1 0,0-1 0,0 0 0,0 1 0,0-1 0,0 0 0,2-3 0,4-6 0,-1-1 0,-1 1 0,0-1 0,4-14 0,-7 18 0,0 0 0,0 0 0,1 0 0,0 0 0,1 0 0,0 1 0,0 0 0,0 0 0,1 0 0,8-8 0,-13 14 0,0 1 0,0-1 0,0 0 0,1 0 0,-1 1 0,0-1 0,0 1 0,0-1 0,1 1 0,-1-1 0,0 1 0,0 0 0,1-1 0,-1 1 0,0 0 0,1 0 0,-1 0 0,0 0 0,1 0 0,-1 0 0,0 1 0,1-1 0,-1 0 0,0 1 0,0-1 0,1 1 0,-1-1 0,0 1 0,0-1 0,0 1 0,0 0 0,0 0 0,0 0 0,0 0 0,0-1 0,0 1 0,0 0 0,1 2 0,2 4 0,1 0 0,-1 0 0,-1 1 0,1 0 0,2 8 0,1 3 0,-4-12 0,0-1 0,1 1 0,-1-1 0,2 1 0,-1-1 0,0 0 0,1-1 0,0 1 0,1-1 0,9 7 0,-10-9 0,0 0 0,1 0 0,-1-1 0,1 0 0,-1 0 0,1 0 0,0-1 0,0 0 0,0 0 0,0 0 0,-1-1 0,1 0 0,12-1 0,-12 1-151,0-1-1,1 0 0,-1 0 0,0 0 1,0-1-1,0 0 0,0 0 1,10-5-1,-11 1-6674</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0T07:24:18.469"/>
    </inkml:context>
    <inkml:brush xml:id="br0">
      <inkml:brushProperty name="width" value="0.035" units="cm"/>
      <inkml:brushProperty name="height" value="0.035" units="cm"/>
      <inkml:brushProperty name="color" value="#FF0066"/>
    </inkml:brush>
  </inkml:definitions>
  <inkml:trace contextRef="#ctx0" brushRef="#br0">1 104 24575,'38'98'0,"-1"-22"0,53 80 0,-90-156 0,1 0 0,-1 1 0,0-1 0,0 0 0,0 1 0,0-1 0,0 0 0,1 0 0,-1 1 0,0-1 0,0 0 0,1 0 0,-1 1 0,0-1 0,0 0 0,1 0 0,-1 0 0,0 1 0,0-1 0,1 0 0,-1 0 0,0 0 0,1 0 0,-1 0 0,0 0 0,1 0 0,-1 0 0,0 0 0,1 0 0,-1 0 0,0 0 0,1 0 0,-1 0 0,0 0 0,1 0 0,-1 0 0,0 0 0,0 0 0,1 0 0,-1 0 0,1-1 0,8-15 0,3-34 0,-11 43 0,16-88-59,-12 56-203,2 0 1,1 0 0,3 1 0,21-54 0,-21 70-6565</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0T07:24:21.702"/>
    </inkml:context>
    <inkml:brush xml:id="br0">
      <inkml:brushProperty name="width" value="0.035" units="cm"/>
      <inkml:brushProperty name="height" value="0.035" units="cm"/>
      <inkml:brushProperty name="color" value="#FF0066"/>
    </inkml:brush>
  </inkml:definitions>
  <inkml:trace contextRef="#ctx0" brushRef="#br0">0 336 24575,'0'2'0,"0"0"0,1-1 0,-1 1 0,0 0 0,1 0 0,-1-1 0,1 1 0,0 0 0,-1-1 0,1 1 0,0-1 0,0 1 0,0-1 0,0 1 0,0-1 0,0 0 0,0 0 0,1 1 0,-1-1 0,0 0 0,1 0 0,-1 0 0,1 0 0,-1-1 0,1 1 0,0 0 0,-1-1 0,1 1 0,0-1 0,-1 1 0,1-1 0,0 0 0,0 0 0,2 1 0,9-1 0,1 1 0,-1-2 0,22-2 0,-18 1 0,203-27 0,-172 20 0,-1-3 0,73-27 0,-115 37 0,-1 0 0,1 0 0,-1 0 0,0-1 0,0 1 0,0-1 0,0 0 0,0 0 0,0-1 0,-1 1 0,4-6 0,-6 7 0,1 0 0,-1 0 0,-1 0 0,1 0 0,0 0 0,0 0 0,-1 0 0,1 0 0,-1-1 0,0 1 0,1 0 0,-1 0 0,0-1 0,-1 1 0,1 0 0,0 0 0,-1 0 0,1 0 0,-1-1 0,1 1 0,-1 0 0,0 0 0,0 0 0,0 0 0,0 0 0,-2-2 0,-10-15 0,-2-1 0,0 2 0,-1 0 0,-1 1 0,0 0 0,-1 2 0,-38-25 0,53 37 0,-1 1 0,0 0 0,1 0 0,-1 0 0,0 0 0,0 1 0,0-1 0,0 1 0,-1 0 0,1 0 0,0 1 0,0-1 0,-1 1 0,1 0 0,0 0 0,-7 1 0,6 1 0,1-1 0,0 1 0,-1 0 0,1 0 0,0 1 0,0-1 0,0 1 0,0 0 0,1 0 0,-1 0 0,1 1 0,0-1 0,0 1 0,-4 6 0,-38 53 0,-45 60 0,75-106 0,-37 49 0,49-62 0,0 1 0,0 0 0,0 0 0,0 0 0,1 0 0,0 1 0,0-1 0,1 1 0,0-1 0,0 1 0,-1 8 0,2-11 0,1 0 0,0 0 0,-1 0 0,1-1 0,0 1 0,0 0 0,1-1 0,-1 1 0,0 0 0,1-1 0,0 0 0,0 1 0,-1-1 0,1 0 0,0 0 0,1 0 0,-1 0 0,0 0 0,1-1 0,-1 1 0,1-1 0,-1 1 0,1-1 0,0 0 0,3 1 0,7 3 0,0-1 0,1-1 0,25 4 0,45-1 0,145-7 0,-97-3 0,-45 6 0,74-5 0,-142-1-1365,-8-1-5461</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9T04:06:42.203"/>
    </inkml:context>
    <inkml:brush xml:id="br0">
      <inkml:brushProperty name="width" value="0.035" units="cm"/>
      <inkml:brushProperty name="height" value="0.035" units="cm"/>
      <inkml:brushProperty name="color" value="#FF0066"/>
    </inkml:brush>
  </inkml:definitions>
  <inkml:trace contextRef="#ctx0" brushRef="#br0">1 1 24575,'29'8'0,"1"0"0,34 3 0,-38-7 0,1024 99-2097,13-79-1,1224-50 523,-2169 24 1560,943-25 1291,-640 20-1079,1178-12 1361,-705 18-1167,1328 4 1186,-1496 12-1577,-5 36 0,111-12 131,61-1 575,-80 1-757,930-38-964,-782-4 603,176 66 743,-315-6-126,533-55-1421,-1249-8-4868</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9T04:06:43.816"/>
    </inkml:context>
    <inkml:brush xml:id="br0">
      <inkml:brushProperty name="width" value="0.035" units="cm"/>
      <inkml:brushProperty name="height" value="0.035" units="cm"/>
      <inkml:brushProperty name="color" value="#FF0066"/>
    </inkml:brush>
  </inkml:definitions>
  <inkml:trace contextRef="#ctx0" brushRef="#br0">1 2 24575,'247'0'0,"-5"0"0,559-1-539,1150 7-1533,-1196 31 3149,195 0 457,-567-38-2899,-351 1-5461</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1T11:11:32.028"/>
    </inkml:context>
    <inkml:brush xml:id="br0">
      <inkml:brushProperty name="width" value="0.035" units="cm"/>
      <inkml:brushProperty name="height" value="0.035" units="cm"/>
      <inkml:brushProperty name="color" value="#FF0066"/>
    </inkml:brush>
  </inkml:definitions>
  <inkml:trace contextRef="#ctx0" brushRef="#br0">0 25 24575,'2030'0'0,"-1437"27"0,-130-2 0,200-23 0,-328-4 0,-255 1 0,0-3 0,0-4 0,90-21 0,-129 23 0,1 1 0,0 2 0,70 5 0,-37-1 0,1156 0 0,-1075-14-13,-97 6-1339,-25 3-5474</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1T11:13:19.352"/>
    </inkml:context>
    <inkml:brush xml:id="br0">
      <inkml:brushProperty name="width" value="0.035" units="cm"/>
      <inkml:brushProperty name="height" value="0.035" units="cm"/>
      <inkml:brushProperty name="color" value="#FF0066"/>
    </inkml:brush>
  </inkml:definitions>
  <inkml:trace contextRef="#ctx0" brushRef="#br0">1 105 24575,'525'-2'0,"749"9"0,-603 43 0,-7 0 0,-364-39 0,206 4 0,-165-4 0,-162-1 0,184-16 0,46-13 0,134-14 0,-445 23 0,85-13 0,432-64 0,-549 82 0,350-16 0,1138 22 0,-1511-4 44,0-1 0,70-16-1,29-4-1539,-119 22-5330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1T11:13:20.688"/>
    </inkml:context>
    <inkml:brush xml:id="br0">
      <inkml:brushProperty name="width" value="0.035" units="cm"/>
      <inkml:brushProperty name="height" value="0.035" units="cm"/>
      <inkml:brushProperty name="color" value="#FF0066"/>
    </inkml:brush>
  </inkml:definitions>
  <inkml:trace contextRef="#ctx0" brushRef="#br0">1 0 24575</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1T11:13:20.688"/>
    </inkml:context>
    <inkml:brush xml:id="br0">
      <inkml:brushProperty name="width" value="0.035" units="cm"/>
      <inkml:brushProperty name="height" value="0.035" units="cm"/>
      <inkml:brushProperty name="color" value="#FF0066"/>
    </inkml:brush>
  </inkml:definitions>
  <inkml:trace contextRef="#ctx0" brushRef="#br0">1 0 24575</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0T07:23:55.580"/>
    </inkml:context>
    <inkml:brush xml:id="br0">
      <inkml:brushProperty name="width" value="0.035" units="cm"/>
      <inkml:brushProperty name="height" value="0.035" units="cm"/>
      <inkml:brushProperty name="color" value="#FF0066"/>
    </inkml:brush>
  </inkml:definitions>
  <inkml:trace contextRef="#ctx0" brushRef="#br0">0 247 24575,'4'2'0,"0"-1"0,0 1 0,-1 0 0,1 0 0,0 0 0,-1 0 0,0 0 0,1 1 0,-1 0 0,0-1 0,-1 1 0,1 0 0,0 0 0,-1 1 0,3 3 0,3 3 0,13 13 0,-1 0 0,-2 2 0,0 0 0,-2 1 0,0 0 0,-2 2 0,-1 0 0,-2 0 0,14 46 0,-22-59 0,0 0 0,0-1 0,1 0 0,9 20 0,-13-33 0,0-1 0,1 1 0,-1 0 0,0-1 0,0 1 0,1-1 0,-1 1 0,0-1 0,1 1 0,-1-1 0,0 1 0,1-1 0,-1 1 0,1-1 0,-1 1 0,1-1 0,-1 0 0,1 1 0,-1-1 0,1 0 0,0 0 0,-1 1 0,1-1 0,-1 0 0,1 0 0,0 0 0,-1 0 0,1 0 0,0 1 0,0-2 0,0 1 0,0-1 0,0 0 0,0 1 0,0-1 0,0 1 0,0-1 0,-1 0 0,1 0 0,0 0 0,0 0 0,-1 1 0,1-1 0,-1 0 0,1-1 0,17-40 0,-18 40 0,18-57 0,40-112 0,-45 141 0,1 0 0,1 0 0,29-41 0,-2 12 0,-3 2 0,50-56 0,-86 111 0,25-24 0,-27 26 0,-1-1 0,1 1 0,0-1 0,-1 1 0,1-1 0,0 1 0,-1 0 0,1 0 0,0-1 0,-1 1 0,1 0 0,0 0 0,0 0 0,-1 0 0,1 0 0,0 0 0,0 0 0,-1 0 0,1 0 0,0 0 0,-1 0 0,1 0 0,0 0 0,0 1 0,-1-1 0,1 0 0,0 1 0,-1-1 0,1 0 0,0 1 0,-1-1 0,1 1 0,-1-1 0,1 1 0,-1-1 0,1 1 0,-1-1 0,1 1 0,-1 0 0,1-1 0,-1 1 0,0-1 0,1 1 0,-1 0 0,0 0 0,4 11 0,-1 0 0,-1 1 0,0-1 0,-1 0 0,0 1 0,0-1 0,-3 18 0,2 12 0,7 212 0,5 305 0,-13-129-1365,1-404-5461</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1T11:13:20.688"/>
    </inkml:context>
    <inkml:brush xml:id="br0">
      <inkml:brushProperty name="width" value="0.035" units="cm"/>
      <inkml:brushProperty name="height" value="0.035" units="cm"/>
      <inkml:brushProperty name="color" value="#FF0066"/>
    </inkml:brush>
  </inkml:definitions>
  <inkml:trace contextRef="#ctx0" brushRef="#br0">1 0 24575</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1T11:28:07.052"/>
    </inkml:context>
    <inkml:brush xml:id="br0">
      <inkml:brushProperty name="width" value="0.035" units="cm"/>
      <inkml:brushProperty name="height" value="0.035" units="cm"/>
      <inkml:brushProperty name="color" value="#FF0066"/>
    </inkml:brush>
  </inkml:definitions>
  <inkml:trace contextRef="#ctx0" brushRef="#br0">2420 84 24575,'0'-3'0,"1"0"0,0 1 0,-1-1 0,1 1 0,0-1 0,1 1 0,-1 0 0,0-1 0,1 1 0,-1 0 0,1 0 0,0 0 0,0 0 0,3-3 0,0 0 0,1 1 0,-1-1 0,1 1 0,9-5 0,-5 5 0,-1 1 0,0 0 0,1 0 0,0 1 0,0 0 0,-1 1 0,1 0 0,19 1 0,6 3 0,41 8 0,-34-4 0,0-2 0,-2 0 0,-1 2 0,0 1 0,38 14 0,-66-17 0,0 1 0,-1 0 0,1 1 0,-2 1 0,1-1 0,-1 1 0,16 19 0,3 1 0,-10-9 0,0 0 0,-1 1 0,-2 1 0,0 1 0,13 26 0,51 121 0,-65-132 0,-2 1 0,-1 0 0,-2 1 0,-1 0 0,3 63 0,-12-66 0,-1-1 0,-1 1 0,-17 68 0,10-61 0,2 0 0,-1 46 0,8-35 0,1-18 0,-2 0 0,-7 45 0,6-70 0,1 0 0,-1 0 0,-1 0 0,0-1 0,-1 1 0,0-1 0,0 0 0,-1 0 0,0-1 0,-1 1 0,-11 11 0,9-13 0,0 0 0,-1 0 0,0-1 0,0-1 0,-1 1 0,0-2 0,0 0 0,0 0 0,-1-1 0,-21 6 0,-8-2 0,-75 5 0,90-10 0,-11 0 0,-338 44 0,366-46 0,1 1 0,-1 1 0,1-1 0,-1 1 0,1 1 0,-15 8 0,22-11 0,-1 0 0,0 0 0,1 0 0,0 1 0,-1-1 0,1 0 0,0 1 0,-1-1 0,1 1 0,0 0 0,0-1 0,0 1 0,0 0 0,1-1 0,-1 1 0,0 0 0,1 0 0,0 0 0,-1 0 0,1 0 0,0 0 0,0 0 0,0 0 0,0-1 0,0 1 0,0 0 0,0 0 0,1 0 0,-1 0 0,1 0 0,0 0 0,-1 0 0,1-1 0,0 1 0,0 0 0,2 2 0,7 9 0,0 1 0,1-2 0,1 0 0,0 0 0,0-1 0,1 0 0,15 9 0,26 22 0,255 201 0,-214-173 0,-59-43 0,2-2 0,1-2 0,0-1 0,2-2 0,0-2 0,71 21 0,-85-34 0,0 0 0,0-2 0,39-1 0,80-6 0,-84 1 0,-296 8 0,-273 41 0,458-39 0,0 2 0,-84 28 0,115-30 0,0 0 0,1 1 0,0 1 0,0 1 0,1 0 0,0 1 0,1 1 0,0 0 0,1 1 0,-16 19 0,25-25 0,0 0 0,1 0 0,0 0 0,0 1 0,1 0 0,0 0 0,0 0 0,1 0 0,0 0 0,0 1 0,1-1 0,0 1 0,1 11 0,1 13 0,1 1 0,8 35 0,-2-20 0,0 38 0,-3-39 0,1 0 0,14 53 0,10 3 0,-6-24 0,24 143 0,-6-15 0,-16-99 0,-19-59 0,-2 0 0,-3 0 0,-4 76 0,-1-21 0,3-79 0,1-12 0,0 1 0,-1 0 0,-1-1 0,-1 1 0,0 0 0,0-1 0,-2 0 0,1 0 0,-2 0 0,-9 21 0,5-21 0,-1 1 0,0-1 0,-1-1 0,-1 0 0,0 0 0,-1-2 0,0 1 0,-1-1 0,0-1 0,0-1 0,-1 0 0,-1-1 0,1 0 0,-1-1 0,0-1 0,-1-1 0,0 0 0,-21 3 0,-311 34 0,-6-28 0,347-14 0,-1166-57 0,849 15 0,313 39-48,1-1-1,0 0 1,0-1-1,0 0 1,0-1 0,1 0-1,0-1 1,-18-15-1,10 8-880,-30-21-5897</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1T11:28:08.555"/>
    </inkml:context>
    <inkml:brush xml:id="br0">
      <inkml:brushProperty name="width" value="0.035" units="cm"/>
      <inkml:brushProperty name="height" value="0.035" units="cm"/>
      <inkml:brushProperty name="color" value="#FF0066"/>
    </inkml:brush>
  </inkml:definitions>
  <inkml:trace contextRef="#ctx0" brushRef="#br0">1 0 24575,'10'13'0,"0"0"0,0 0 0,-1 1 0,-1 0 0,0 1 0,-1 0 0,-1 0 0,6 21 0,26 130 0,-36-154 0,26 167 0,5 209 0,-33-386 0,1 10 0,-1 0 0,0 1 0,-4 23 0,4-36-20,0 0-1,0 1 0,0-1 1,0 1-1,0-1 0,0 1 1,-1-1-1,1 1 1,0-1-1,0 0 0,0 1 1,-1-1-1,1 1 0,0-1 1,-1 0-1,1 1 1,0-1-1,-1 0 0,1 1 1,0-1-1,-1 0 0,1 0 1,-1 1-1,1-1 0,0 0 1,-1 0-1,1 0 1,-1 0-1,1 0 0,-1 1 1,1-1-1,-1 0 0,1 0 1,-1 0-1,1 0 0,0 0 1,-1 0-1,1 0 1,-1-1-1,1 1 0,-1 0 1,1 0-1,-1 0 0,1 0 1,-1-1-1,1 1 1,0 0-1,-1 0 0,1-1 1,0 1-1,-1 0 0,1-1 1,0 1-1,-1 0 0,1-1 1,0 1-1,-1 0 1,1-1-1,-1 0-127,-15-13-6678</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1T11:28:09.219"/>
    </inkml:context>
    <inkml:brush xml:id="br0">
      <inkml:brushProperty name="width" value="0.035" units="cm"/>
      <inkml:brushProperty name="height" value="0.035" units="cm"/>
      <inkml:brushProperty name="color" value="#FF0066"/>
    </inkml:brush>
  </inkml:definitions>
  <inkml:trace contextRef="#ctx0" brushRef="#br0">0 429 24575,'8'-1'0,"0"0"0,0 0 0,0-1 0,-1 1 0,1-2 0,-1 1 0,12-7 0,50-29 0,-57 31 0,75-48 0,-39 23 0,54-25 0,145-52 0,-147 67 0,-50 23-1,-31 13-454,-1-1 1,35-20-1,-38 17-6371</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1T11:28:10.136"/>
    </inkml:context>
    <inkml:brush xml:id="br0">
      <inkml:brushProperty name="width" value="0.035" units="cm"/>
      <inkml:brushProperty name="height" value="0.035" units="cm"/>
      <inkml:brushProperty name="color" value="#FF0066"/>
    </inkml:brush>
  </inkml:definitions>
  <inkml:trace contextRef="#ctx0" brushRef="#br0">0 259 24575,'11'0'0,"0"-1"0,1-1 0,-1 0 0,0-1 0,-1 0 0,1 0 0,13-7 0,70-41 0,-67 36 0,16-10 0,1 2 0,1 2 0,1 2 0,84-22 0,-95 32-99,91-17-1167,-97 22-5560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1T11:28:13.125"/>
    </inkml:context>
    <inkml:brush xml:id="br0">
      <inkml:brushProperty name="width" value="0.035" units="cm"/>
      <inkml:brushProperty name="height" value="0.035" units="cm"/>
      <inkml:brushProperty name="color" value="#FF0066"/>
    </inkml:brush>
  </inkml:definitions>
  <inkml:trace contextRef="#ctx0" brushRef="#br0">1 1106 24575,'6'8'0,"-1"1"0,1 0 0,-1 0 0,-1 0 0,1 1 0,-2-1 0,1 1 0,-1 0 0,-1 0 0,3 20 0,-5-26 0,-10-76 0,2 0 0,2-119 0,6 154 0,0 28 0,1-1 0,-1 1 0,2-1 0,2-10 0,-4 19 0,0 1 0,0-1 0,0 0 0,1 0 0,-1 1 0,0-1 0,0 0 0,1 0 0,-1 1 0,1-1 0,-1 0 0,1 1 0,-1-1 0,1 1 0,-1-1 0,1 1 0,-1-1 0,1 1 0,0-1 0,-1 1 0,1-1 0,0 1 0,-1 0 0,2-1 0,-1 1 0,1 1 0,-1-1 0,0 1 0,1 0 0,-1-1 0,0 1 0,0 0 0,1 0 0,-1-1 0,0 1 0,0 0 0,0 0 0,0 0 0,0 1 0,0-1 0,-1 0 0,1 0 0,0 0 0,0 3 0,11 18 0,-1 0 0,-1 1 0,10 33 0,-5-13 0,56 178 0,-67-216 0,1-12 0,2-18 0,-6 22 0,7-30 0,1 0 0,1 1 0,2 0 0,1 1 0,2 0 0,32-49 0,-29 54 0,-1-1 0,17-40 0,-33 66 0,-1-1 0,0 1 0,1 0 0,-1 0 0,0 0 0,1 0 0,-1 0 0,1 0 0,0 0 0,-1 0 0,1 0 0,0 0 0,0 0 0,-1 1 0,1-1 0,0 0 0,0 0 0,0 1 0,0-1 0,0 1 0,0-1 0,0 1 0,0-1 0,0 1 0,1-1 0,-1 1 0,0 0 0,1 0 0,0 0 0,0 1 0,-1 0 0,0 0 0,1 0 0,-1 1 0,0-1 0,1 0 0,-1 0 0,0 1 0,0-1 0,0 0 0,0 1 0,0-1 0,-1 1 0,1 0 0,0-1 0,-1 1 0,1 0 0,-1-1 0,1 4 0,9 37 0,8 70 0,-4-12 0,11 77 0,-25-175 0,0-1 0,0 0 0,0 0 0,0 1 0,0-1 0,1 0 0,-1 0 0,0 1 0,1-1 0,-1 0 0,1 0 0,-1 0 0,1 0 0,0 1 0,-1-1 0,1 0 0,0 0 0,0 0 0,0 0 0,0-1 0,1 2 0,-1-2 0,0 0 0,0 0 0,-1 0 0,1 0 0,0 0 0,0 0 0,0 0 0,0-1 0,0 1 0,0 0 0,-1 0 0,1-1 0,0 1 0,0-1 0,0 1 0,-1-1 0,1 1 0,0-1 0,-1 1 0,1-1 0,0 0 0,0 0 0,8-9 0,-1-1 0,-1 0 0,8-12 0,-10 15 0,110-195 0,-100 172 0,-2 0 0,-1 0 0,-1-1 0,-2-1 0,5-33 0,-10 37 0,-1 26 0,1 11 0,4 18 0,200 936 0,-181-825 0,12 56 0,68 384 0,-106-568 0,3 19 0,-1-1 0,0 41 0,-3-67 0,0 0 0,0 0 0,0-1 0,0 1 0,0 0 0,0 0 0,0 0 0,-1 0 0,1 0 0,0 0 0,0 0 0,-1-1 0,1 1 0,-1 0 0,1 0 0,0 0 0,-1-1 0,0 2 0,-8-9 0,-8-27 0,-13-56 0,-28-137 0,15 49 0,-12-18 0,-92-385 0,124 440 0,6 0 0,3-242 0,14 331 0,0 13 0,8-76 0,-5 102 0,0 0 0,0 1 0,1-1 0,1 0 0,0 1 0,0 0 0,1 0 0,1 1 0,13-18 0,8-4 0,2 2 0,0 2 0,2 0 0,1 2 0,64-39 0,195-92 0,-269 147 0,-9 4 0,3-2 0,0 1 0,1 0 0,33-8 0,-48 15 0,1 0 0,-1 0 0,1 0 0,-1 1 0,1 0 0,0 0 0,-1 0 0,1 0 0,0 0 0,-1 1 0,1-1 0,-1 1 0,1 0 0,-1 0 0,0 0 0,1 1 0,-1-1 0,0 1 0,0 0 0,0 0 0,0 0 0,0 0 0,0 1 0,-1-1 0,1 1 0,2 3 0,4 8 0,-1 0 0,0 1 0,-1 0 0,-1 0 0,-1 0 0,0 1 0,-1 0 0,4 25 0,-2 11 0,0 70 0,-7-104 0,1 0 0,-2 0 0,-1 0 0,0 0 0,-1-1 0,-1 1 0,0-1 0,-2 0 0,0 0 0,0-1 0,-2 0 0,0-1 0,-1 0 0,0 0 0,-1-1 0,-1 0 0,-17 15 0,0-3 14,-1-1-1,-1-2 0,-1-1 0,-1-1 1,-1-2-1,0-1 0,-2-2 1,-45 14-1,13-9-384,-1-3-1,0-2 1,-116 9 0,125-21-6455</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1T11:52:53.753"/>
    </inkml:context>
    <inkml:brush xml:id="br0">
      <inkml:brushProperty name="width" value="0.035" units="cm"/>
      <inkml:brushProperty name="height" value="0.035" units="cm"/>
      <inkml:brushProperty name="color" value="#FF0066"/>
    </inkml:brush>
  </inkml:definitions>
  <inkml:trace contextRef="#ctx0" brushRef="#br0">210 236 24575,'0'1298'0,"-2"-1272"0,-1-19 0,-3-20 0,-27-116 0,-25-193 0,19 81 0,31 199 0,-36-204 0,36 180 0,0-114 0,21 833 0,3-51 0,-17-416 0,1-1841 0,0 1624 0,4-35 0,1 50 0,-4 16 0,-1 0 0,0 0 0,0 0 0,0 0 0,0-1 0,1 1 0,-1 0 0,0 0 0,0 0 0,0 1 0,1-1 0,-1 0 0,0 0 0,0 0 0,0 0 0,0 0 0,1 0 0,-1 0 0,0 0 0,0 0 0,0 0 0,0 0 0,1 0 0,-1 1 0,0-1 0,0 0 0,0 0 0,0 0 0,0 0 0,0 0 0,0 1 0,1-1 0,-1 0 0,0 0 0,0 0 0,0 0 0,0 1 0,0-1 0,0 0 0,0 0 0,0 1 0,9 30 0,10 78 0,-4 2 0,-1 117 0,-9-139 0,22 424 0,-15-397 0,-5-67 0,-1 54 0,-7 232-1365,1-310-5461</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1T11:52:53.753"/>
    </inkml:context>
    <inkml:brush xml:id="br0">
      <inkml:brushProperty name="width" value="0.035" units="cm"/>
      <inkml:brushProperty name="height" value="0.035" units="cm"/>
      <inkml:brushProperty name="color" value="#FF0066"/>
    </inkml:brush>
  </inkml:definitions>
  <inkml:trace contextRef="#ctx0" brushRef="#br0">210 236 24575,'0'1298'0,"-2"-1272"0,-1-19 0,-3-20 0,-27-116 0,-25-193 0,19 81 0,31 199 0,-36-204 0,36 180 0,0-114 0,21 833 0,3-51 0,-17-416 0,1-1841 0,0 1624 0,4-35 0,1 50 0,-4 16 0,-1 0 0,0 0 0,0 0 0,0 0 0,0-1 0,1 1 0,-1 0 0,0 0 0,0 0 0,0 1 0,1-1 0,-1 0 0,0 0 0,0 0 0,0 0 0,0 0 0,1 0 0,-1 0 0,0 0 0,0 0 0,0 0 0,0 0 0,1 0 0,-1 1 0,0-1 0,0 0 0,0 0 0,0 0 0,0 0 0,0 0 0,0 1 0,1-1 0,-1 0 0,0 0 0,0 0 0,0 0 0,0 1 0,0-1 0,0 0 0,0 0 0,0 1 0,9 30 0,10 78 0,-4 2 0,-1 117 0,-9-139 0,22 424 0,-15-397 0,-5-67 0,-1 54 0,-7 232-1365,1-310-5461</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1T12:03:07.444"/>
    </inkml:context>
    <inkml:brush xml:id="br0">
      <inkml:brushProperty name="width" value="0.035" units="cm"/>
      <inkml:brushProperty name="height" value="0.035" units="cm"/>
      <inkml:brushProperty name="color" value="#FF0066"/>
    </inkml:brush>
  </inkml:definitions>
  <inkml:trace contextRef="#ctx0" brushRef="#br0">1 286 24575,'835'2'-1,"917"-5"-111,-277-58-456,-234 17 568,-1206 43 187,63-10 0,17-1 120,188-1-307,50 0 0,364-14 0,52 0 0,295 29 0,-629 24 0,-79-1 0,553-21 0,-483-7 0,630 3 0,-955-4 0,112-21 0,-105 11 0,559-52 0,-53 45-1365,-594 22-5461</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9T11:56:06.562"/>
    </inkml:context>
    <inkml:brush xml:id="br0">
      <inkml:brushProperty name="width" value="0.035" units="cm"/>
      <inkml:brushProperty name="height" value="0.035" units="cm"/>
      <inkml:brushProperty name="color" value="#FF0066"/>
    </inkml:brush>
  </inkml:definitions>
  <inkml:trace contextRef="#ctx0" brushRef="#br0">0 29 24575,'399'-13'0,"-35"0"0,586 13 0,-564 27 0,16-1 0,-314-26 0,111 14 0,-40 0 0,-41-6 0,572 35 0,948-45 0,-1600 0 0,-1-2 0,69-16 0,-62 10 0,59-5 0,117-12 0,-37 2 0,-16 8 0,-63 7 0,187 8 0,-139 4 0,-15-3 0,268 12 0,-128 3 0,-143-11 0,99 13 0,-123-7 0,6 3 0,77 3 0,-105-12 0,103 18 0,5 1 0,95 1 0,322 12 0,-479-36 0,486 5 0,-2 37 0,-58-5 0,2-37 0,-227-1 0,1188 2 0,-997 17 0,-341-8 0,372 17 0,-87-2 0,300 4 0,-505-53 0,-59 2 0,-75 20 0,-68 3 0,100-13 0,28-8 0,-51 6 0,-67 6 0,316-47 0,-260 32 0,125-41 0,-105 27-1365,-127 31-5461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0T07:23:57.297"/>
    </inkml:context>
    <inkml:brush xml:id="br0">
      <inkml:brushProperty name="width" value="0.035" units="cm"/>
      <inkml:brushProperty name="height" value="0.035" units="cm"/>
      <inkml:brushProperty name="color" value="#FF0066"/>
    </inkml:brush>
  </inkml:definitions>
  <inkml:trace contextRef="#ctx0" brushRef="#br0">441 27 24575,'-3'-2'0,"0"0"0,1 0 0,-1 0 0,0 0 0,-1 1 0,1-1 0,0 1 0,0 0 0,-1 0 0,1 0 0,-5 0 0,-43-4 0,34 5 0,-28-4 0,-87 5 0,127 0 0,0 0 0,0 0 0,0 1 0,0 0 0,0-1 0,1 2 0,-1-1 0,1 1 0,-1-1 0,1 1 0,0 0 0,0 1 0,0-1 0,0 1 0,1-1 0,0 1 0,-1 0 0,1 1 0,1-1 0,-1 0 0,1 1 0,-1 0 0,-1 6 0,-4 12 0,0 0 0,2 0 0,-6 40 0,9-46 0,-7 48 0,3 1 0,2-1 0,7 104 0,-1-159 0,0 0 0,1 0 0,1 0 0,6 18 0,-8-24 0,1 0 0,-1-1 0,1 1 0,0-1 0,0 1 0,1-1 0,-1 0 0,1 0 0,-1 0 0,1 0 0,0 0 0,0 0 0,0-1 0,6 4 0,-7-5 0,-1-1 0,1 0 0,-1 1 0,0-1 0,1 0 0,-1 0 0,1 0 0,-1 0 0,0 0 0,1 0 0,-1-1 0,1 1 0,-1 0 0,0-1 0,1 1 0,-1-1 0,0 1 0,0-1 0,1 0 0,-1 1 0,0-1 0,0 0 0,0 0 0,0 0 0,0 0 0,0 0 0,0 0 0,0 0 0,0 0 0,0-1 0,-1 1 0,2-2 0,3-7 0,0 1 0,-1-1 0,5-12 0,-7 16 0,24-84 0,-3-2 0,13-109 0,-34 187 0,1 1 0,0 0 0,10-23 0,-11 32 0,0 0 0,0 1 0,0-1 0,1 1 0,-1-1 0,1 1 0,3-4 0,-4 6 0,-1 0 0,0 0 0,0 0 0,0 0 0,1 0 0,-1 0 0,0 1 0,1-1 0,-1 1 0,1-1 0,-1 1 0,1-1 0,-1 1 0,1 0 0,-1 0 0,1 0 0,-1 0 0,1 0 0,-1 0 0,3 0 0,-3 1 0,0-1 0,1 1 0,-1 0 0,0-1 0,1 1 0,-1 0 0,0 0 0,0 0 0,0 0 0,0 0 0,0 0 0,0 0 0,0 0 0,0 0 0,0 0 0,0 1 0,0-1 0,-1 0 0,1 1 0,-1-1 0,1 1 0,-1-1 0,1 3 0,5 39 0,-6-38 0,2 31 0,13 58 0,-12-80 0,0-1 0,1 0 0,1 0 0,0-1 0,1 1 0,0-1 0,13 19 0,-14-25 14,1-1-1,0 0 0,0 1 0,1-2 1,-1 1-1,12 5 0,12 9-1471,-18-9-5368</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2T13:01:12.095"/>
    </inkml:context>
    <inkml:brush xml:id="br0">
      <inkml:brushProperty name="width" value="0.035" units="cm"/>
      <inkml:brushProperty name="height" value="0.035" units="cm"/>
      <inkml:brushProperty name="color" value="#FF0066"/>
    </inkml:brush>
  </inkml:definitions>
  <inkml:trace contextRef="#ctx0" brushRef="#br0">0 54 24575,'4102'0'-996,"-3802"13"2054,-25 1-1120,320-35 62,38-34 0,-581 53-1365,-10 0-5461</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0T00:17:15.163"/>
    </inkml:context>
    <inkml:brush xml:id="br0">
      <inkml:brushProperty name="width" value="0.035" units="cm"/>
      <inkml:brushProperty name="height" value="0.035" units="cm"/>
      <inkml:brushProperty name="color" value="#FF0066"/>
    </inkml:brush>
  </inkml:definitions>
  <inkml:trace contextRef="#ctx0" brushRef="#br0">1 0 24575,'59'4'0,"1"2"0,114 27 0,-98-17 0,1125 174-784,-125-121 755,4-71-17,-491-3 35,-414 5-688,-156 0-5923</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0T00:17:16.310"/>
    </inkml:context>
    <inkml:brush xml:id="br0">
      <inkml:brushProperty name="width" value="0.035" units="cm"/>
      <inkml:brushProperty name="height" value="0.035" units="cm"/>
      <inkml:brushProperty name="color" value="#FF0066"/>
    </inkml:brush>
  </inkml:definitions>
  <inkml:trace contextRef="#ctx0" brushRef="#br0">1 118 24575,'4'0'0,"15"0"0,26 0 0,37-5 0,39-1 0,30-4 0,33-9 0,26-2 0,11 4-631,-9 3 631,-14 5 0,-28 4 0,-34 3 0,-35 1 0,-36-3 0,-28-1-7560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0T00:17:17.382"/>
    </inkml:context>
    <inkml:brush xml:id="br0">
      <inkml:brushProperty name="width" value="0.035" units="cm"/>
      <inkml:brushProperty name="height" value="0.035" units="cm"/>
      <inkml:brushProperty name="color" value="#FF0066"/>
    </inkml:brush>
  </inkml:definitions>
  <inkml:trace contextRef="#ctx0" brushRef="#br0">1 1 24575,'11'4'0,"0"0"0,0-1 0,0 0 0,0 0 0,0-2 0,1 1 0,-1-1 0,1-1 0,11-1 0,14 2 0,927 8-33,-610-11-464,-68 0 316,669 18-1003,-893-11-5112</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0T00:17:18.406"/>
    </inkml:context>
    <inkml:brush xml:id="br0">
      <inkml:brushProperty name="width" value="0.035" units="cm"/>
      <inkml:brushProperty name="height" value="0.035" units="cm"/>
      <inkml:brushProperty name="color" value="#FF0066"/>
    </inkml:brush>
  </inkml:definitions>
  <inkml:trace contextRef="#ctx0" brushRef="#br0">0 186 24575,'5'0'0,"9"-4"0,21-2 0,26-4 0,34 0 0,53-3 0,46 1 0,47-7 0,35-4-1252,38 2 1252,17-1 0,6 5 0,-33 4 0,-45 5 0,-55 3 0,-56 3 0,-54 2-6939</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0T00:18:22.507"/>
    </inkml:context>
    <inkml:brush xml:id="br0">
      <inkml:brushProperty name="width" value="0.035" units="cm"/>
      <inkml:brushProperty name="height" value="0.035" units="cm"/>
      <inkml:brushProperty name="color" value="#E71224"/>
    </inkml:brush>
  </inkml:definitions>
  <inkml:trace contextRef="#ctx0" brushRef="#br0">1656 1 24575,'-596'27'0,"108"-2"0,487-25 0,-130 8 0,117-6 0,-1 1 0,1 0 0,0 1 0,0 0 0,1 1 0,-25 13 0,27-13 0,0 0 0,-1 0 0,1-1 0,-1-1 0,0 0 0,-21 2 0,21-4 0,0 1 0,-1 1 0,1 0 0,0 1 0,0 0 0,-16 8 0,20-7-105,-5 2-147,0 1 0,-1-2 0,1 0 0,-19 5 0,11-6-6574</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0T00:18:25.760"/>
    </inkml:context>
    <inkml:brush xml:id="br0">
      <inkml:brushProperty name="width" value="0.035" units="cm"/>
      <inkml:brushProperty name="height" value="0.035" units="cm"/>
      <inkml:brushProperty name="color" value="#E71224"/>
    </inkml:brush>
  </inkml:definitions>
  <inkml:trace contextRef="#ctx0" brushRef="#br0">1543 1 24575,'-74'81'0,"4"4"0,-63 100 0,3-4 0,90-127 0,-5 7 0,-87 91 0,10-18 0,7-8 0,95-105 0,-20 29 0,-19 21 0,26-38 0,-42 58 0,63-76 0,-1-1 0,-1-1 0,0 0 0,0-1 0,-18 11 0,13-9 0,1 0 0,-30 31 0,21-17 0,-2 0 0,-47 35 0,-50 15-1365,113-69-5461</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9T05:05:29.053"/>
    </inkml:context>
    <inkml:brush xml:id="br0">
      <inkml:brushProperty name="width" value="0.035" units="cm"/>
      <inkml:brushProperty name="height" value="0.035" units="cm"/>
      <inkml:brushProperty name="color" value="#FF0066"/>
    </inkml:brush>
  </inkml:definitions>
  <inkml:trace contextRef="#ctx0" brushRef="#br0">0 156 24575,'19'0'0,"1980"-15"-795,-1056-16 712,-731 24 348,154-8 348,427 3-613,-498 14 0,1581-2 0,-1616-12 0,-59 1 0,880 6 0,-603 7 0,-15-3 0,499 3 0,-748 10 0,31 1 0,1159-11-688,-718-4 1376,-657 0-688,-1-1 0,1-1 0,39-11 0,33-6 0,187-1 0,-53 11-1365,-213 11-5461</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9T05:08:06.509"/>
    </inkml:context>
    <inkml:brush xml:id="br0">
      <inkml:brushProperty name="width" value="0.035" units="cm"/>
      <inkml:brushProperty name="height" value="0.035" units="cm"/>
      <inkml:brushProperty name="color" value="#FF0066"/>
    </inkml:brush>
  </inkml:definitions>
  <inkml:trace contextRef="#ctx0" brushRef="#br0">0 1 24575,'553'37'-31,"-380"-19"-244,1378 119-1256,470-65 77,-1628-61 4105,-60 0-2011,-161 2-640,-111-7 0,86 0 0,234-46 0,45-1 0,329 41 0,-299 2 0,2157-2 0,-2295 14 0,-50-1 0,975-11 0,-634-4 0,1117 2 0,-1445-20 0,-105 4 0,1004-3 0,-814 22 0,1-24 0,-117 3 0,1369 2-992,-1126 19 1059,-16-3-67,-449-2 185,1-1 0,-1-1-1,-1-2 1,39-12 0,23-5-184,19 3-1,1 5 0,220 0 0,-146 3 74,-92 3-1513,-61 7-5387</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9T05:09:29.466"/>
    </inkml:context>
    <inkml:brush xml:id="br0">
      <inkml:brushProperty name="width" value="0.035" units="cm"/>
      <inkml:brushProperty name="height" value="0.035" units="cm"/>
      <inkml:brushProperty name="color" value="#FF0066"/>
    </inkml:brush>
  </inkml:definitions>
  <inkml:trace contextRef="#ctx0" brushRef="#br0">1 158 24575,'490'-13'0,"19"0"0,-211 0 0,-52 1 0,292 11 0,-325 2 0,-164-3 0,57-10 0,-56 5 0,52 0 0,2481 6 0,-1190 3 0,-1054 9 0,949 36 0,-708-36 0,54 19 0,-167-23 0,-298-8 0,1136-26 0,-1260 22 0,0-1 0,77-22 0,-11 2 0,128-12 0,350-11 0,251 43 0,-460 9 0,-356-2 0,-1 1 0,37 8 0,16 3 0,477 29 0,5-32 0,-527-9 0,72 0 0,223-3 0,-62-23 0,-79 7 0,-124 13-1365,-11 2-5461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0T07:23:58.747"/>
    </inkml:context>
    <inkml:brush xml:id="br0">
      <inkml:brushProperty name="width" value="0.035" units="cm"/>
      <inkml:brushProperty name="height" value="0.035" units="cm"/>
      <inkml:brushProperty name="color" value="#FF0066"/>
    </inkml:brush>
  </inkml:definitions>
  <inkml:trace contextRef="#ctx0" brushRef="#br0">531 27 24575,'-5'-4'0,"0"1"0,-1 1 0,1-1 0,-1 1 0,1 0 0,-1 0 0,0 1 0,0-1 0,0 1 0,0 1 0,0-1 0,0 1 0,-6 0 0,-3-1 0,-9 0 0,0 0 0,0 1 0,-33 5 0,44-2 0,-1 0 0,1 0 0,0 1 0,1 1 0,-1 0 0,1 1 0,-18 10 0,19-9 0,0-1 0,1 2 0,-1-1 0,2 1 0,-1 1 0,1 0 0,0 0 0,1 1 0,0 0 0,0 0 0,-9 18 0,9-12 0,-3 6 0,1 1 0,-14 44 0,22-61 0,1 0 0,0-1 0,0 1 0,0 0 0,1 0 0,0-1 0,0 1 0,0 0 0,1 0 0,0 0 0,0-1 0,0 1 0,1 0 0,-1-1 0,1 1 0,1-1 0,-1 0 0,4 6 0,2-1 0,0-1 0,1 1 0,0-2 0,0 1 0,1-1 0,0 0 0,21 12 0,5-2 0,43 17 0,1 0 0,-78-34 0,-1-1 0,1 1 0,-1-1 0,1 1 0,-1 0 0,1-1 0,-1 1 0,0 0 0,1 0 0,-1 0 0,0 1 0,0-1 0,1 0 0,-1 0 0,0 0 0,0 1 0,-1-1 0,1 1 0,0-1 0,0 1 0,-1-1 0,1 1 0,-1-1 0,1 1 0,-1 0 0,1-1 0,-1 1 0,0 2 0,-1-2 0,0 0 0,0 0 0,0 0 0,-1 1 0,1-1 0,0 0 0,-1-1 0,0 1 0,1 0 0,-1 0 0,0-1 0,0 1 0,0-1 0,0 1 0,0-1 0,0 0 0,-1 0 0,-3 2 0,-30 11 0,-2-2 0,0-1 0,0-2 0,-61 6 0,67-12-1365,16-5-5461</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9T05:10:49.944"/>
    </inkml:context>
    <inkml:brush xml:id="br0">
      <inkml:brushProperty name="width" value="0.035" units="cm"/>
      <inkml:brushProperty name="height" value="0.035" units="cm"/>
      <inkml:brushProperty name="color" value="#FF0066"/>
    </inkml:brush>
  </inkml:definitions>
  <inkml:trace contextRef="#ctx0" brushRef="#br0">0 106 24575,'8'-3'0,"0"0"0,0 0 0,1 1 0,-1 1 0,0 0 0,1 0 0,13 0 0,9-1 0,787-36 0,9 38 0,-352 2 0,-429-2 0,1234-30 0,-565 8 0,-306 21 0,354 3 0,-233 24 0,1-1 0,383-23 0,-431-4 0,2004 2-1365,-2454 0-5461</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9T05:11:26.216"/>
    </inkml:context>
    <inkml:brush xml:id="br0">
      <inkml:brushProperty name="width" value="0.035" units="cm"/>
      <inkml:brushProperty name="height" value="0.035" units="cm"/>
      <inkml:brushProperty name="color" value="#FF0066"/>
    </inkml:brush>
  </inkml:definitions>
  <inkml:trace contextRef="#ctx0" brushRef="#br0">1 79 24575,'508'-1'-97,"1466"18"-705,-1324 14 952,-534-29 219,188-19 0,-108 2-358,1102-3-11,-1085 19 0,-188-2 0,45-8 0,-1-1 0,1134-49 0,-93 60 0,-569 45 0,-229-13 0,879 19 0,854-54 0,-1195 3 0,209 12-1039,14 0 1086,-524-11 812,776-9-726,-673-25-115,73-1-264,779 24-2031,-1293 9-3409</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9T05:11:29.248"/>
    </inkml:context>
    <inkml:brush xml:id="br0">
      <inkml:brushProperty name="width" value="0.035" units="cm"/>
      <inkml:brushProperty name="height" value="0.035" units="cm"/>
      <inkml:brushProperty name="color" value="#FF0066"/>
    </inkml:brush>
  </inkml:definitions>
  <inkml:trace contextRef="#ctx0" brushRef="#br0">0 27 24575,'1'2'0,"0"0"0,0-1 0,-1 1 0,1 0 0,0-1 0,1 1 0,-1-1 0,0 1 0,0-1 0,1 0 0,-1 0 0,1 1 0,-1-1 0,1 0 0,-1 0 0,1 0 0,2 0 0,32 16 0,-7-11 0,1-1 0,-1-2 0,1 0 0,0-2 0,47-5 0,-5 2 0,93 3 0,127-4 0,-146-10 0,23-1 0,9 15 0,-52 1 0,163-19 0,-196 1 0,-50 8 0,1 2 0,50-2 0,263 25 0,29-6-883,-359-11 401,9-1-6344</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3T01:20:39.839"/>
    </inkml:context>
    <inkml:brush xml:id="br0">
      <inkml:brushProperty name="width" value="0.035" units="cm"/>
      <inkml:brushProperty name="height" value="0.035" units="cm"/>
      <inkml:brushProperty name="color" value="#FF0066"/>
    </inkml:brush>
  </inkml:definitions>
  <inkml:trace contextRef="#ctx0" brushRef="#br0">1 30 24575,'950'-15'-717,"-164"1"173,499 13 1675,-694 2-2366,-559-1-5591</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2T13:21:33.094"/>
    </inkml:context>
    <inkml:brush xml:id="br0">
      <inkml:brushProperty name="width" value="0.035" units="cm"/>
      <inkml:brushProperty name="height" value="0.035" units="cm"/>
      <inkml:brushProperty name="color" value="#FF0066"/>
    </inkml:brush>
  </inkml:definitions>
  <inkml:trace contextRef="#ctx0" brushRef="#br0">1 1 24575,'195'0'55,"1111"19"-2596,634 35-109,4-48 1823,-1168 9 6790,-439 0-5963,730 48 0,-314-26 0,-2-34 0,398 13 0,-558 7-332,104 5 24,0 28 327,360 1 602,1684-138-1451,-1908-8 1660,-728 78-830,190 5 0,-187 7 0,71 0-119,396-5 372,-9-36-1752,-473 28-5327</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2T17:08:50.472"/>
    </inkml:context>
    <inkml:brush xml:id="br0">
      <inkml:brushProperty name="width" value="0.035" units="cm"/>
      <inkml:brushProperty name="height" value="0.035" units="cm"/>
      <inkml:brushProperty name="color" value="#FF0066"/>
    </inkml:brush>
  </inkml:definitions>
  <inkml:trace contextRef="#ctx0" brushRef="#br0">0 1176 24575,'2'-30'0,"1"0"0,1 1 0,2 0 0,0 0 0,3 0 0,0 1 0,1 0 0,2 0 0,1 1 0,20-31 0,13-11 0,2 1 0,79-84 0,-124 148 0,165-178 0,-154 170 0,-1 1 0,1 0 0,1 1 0,0 0 0,0 1 0,23-8 0,103-35 0,-105 41 0,102-27 0,1 6 0,188-18 0,-199 38 0,187 4 0,-277 7 0,-1-2 0,65-13 0,-16 1 0,109-14-1365,-147 21-5461</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2T17:09:12.219"/>
    </inkml:context>
    <inkml:brush xml:id="br0">
      <inkml:brushProperty name="width" value="0.035" units="cm"/>
      <inkml:brushProperty name="height" value="0.035" units="cm"/>
      <inkml:brushProperty name="color" value="#FF0066"/>
    </inkml:brush>
  </inkml:definitions>
  <inkml:trace contextRef="#ctx0" brushRef="#br0">512 3 24575,'-127'-2'0,"-134"4"0,256-1 0,-1-1 0,0 1 0,1 0 0,-1 0 0,1 0 0,0 1 0,-1 0 0,1 0 0,0 0 0,0 1 0,0 0 0,0 0 0,1 0 0,-1 0 0,-7 8 0,9-7 0,-1 1 0,0 1 0,1-1 0,0 0 0,0 1 0,1 0 0,-1 0 0,1 0 0,0 0 0,1 0 0,0 0 0,0 0 0,-1 10 0,2 231 0,4-113 0,-5-130 0,1 1 0,0 0 0,0-1 0,1 1 0,-1-1 0,1 1 0,0 0 0,0-1 0,0 0 0,1 1 0,0-1 0,0 0 0,0 0 0,0 0 0,1 0 0,-1 0 0,1 0 0,0-1 0,0 1 0,0-1 0,1 0 0,-1 0 0,1 0 0,0 0 0,0-1 0,0 0 0,0 1 0,5 1 0,20 9 0,1 0 0,0-2 0,0-1 0,47 8 0,-24-9 0,100 4 0,-149-13-63,1 1-24,0-1 1,0 0-1,0 0 0,0 0 0,0 0 0,0-1 0,0 0 1,0 0-1,0 0 0,-1-1 0,1 0 0,0 1 1,-1-2-1,7-2 0,1-8-6739</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2T17:09:13.863"/>
    </inkml:context>
    <inkml:brush xml:id="br0">
      <inkml:brushProperty name="width" value="0.035" units="cm"/>
      <inkml:brushProperty name="height" value="0.035" units="cm"/>
      <inkml:brushProperty name="color" value="#FF0066"/>
    </inkml:brush>
  </inkml:definitions>
  <inkml:trace contextRef="#ctx0" brushRef="#br0">205 29 24575,'-7'0'0,"-9"-1"0,0 2 0,1-1 0,-1 2 0,-30 6 0,42-6 0,0-1 0,-1 1 0,1 0 0,0 0 0,0 1 0,0-1 0,0 1 0,0 0 0,0 0 0,1 0 0,0 1 0,-1-1 0,1 1 0,1 0 0,-1 0 0,0 0 0,1 0 0,0 0 0,0 0 0,-3 9 0,0 7 0,2 1 0,0 0 0,0-1 0,2 1 0,1 0 0,3 31 0,-1 0 0,-1-40 0,1 0 0,0 0 0,1-1 0,0 1 0,0-1 0,1 1 0,1-1 0,0 0 0,1-1 0,0 1 0,0-1 0,1-1 0,0 1 0,1-1 0,0 0 0,1-1 0,-1 1 0,2-2 0,-1 0 0,1 0 0,0 0 0,0-1 0,1-1 0,0 0 0,0 0 0,0-1 0,1 0 0,-1-1 0,1-1 0,13 2 0,49 0 0,119-10 0,-186 5 0,0 1 0,0-1 0,0-1 0,0 1 0,0-1 0,-1 0 0,1-1 0,0 0 0,-1 0 0,0 0 0,0-1 0,0 0 0,9-7 0,-10 6 0,-1 1 0,0-1 0,-1 0 0,1 0 0,-1 0 0,0-1 0,0 1 0,-1-1 0,1 1 0,-1-1 0,-1 0 0,1 0 0,-1 0 0,0 0 0,1-11 0,0-36 0,-2 0 0,-2 0 0,-3 0 0,-14-68 0,17 115 7,0 1-1,1-1 0,-2 1 0,1 0 1,-1 0-1,1 0 0,-1 0 1,-1 0-1,1 0 0,-1 1 1,0 0-1,0 0 0,0 0 0,0 0 1,-1 1-1,1-1 0,-1 1 1,-5-3-1,-3 0-218,1 1 0,-1 0 0,-1 1-1,1 0 1,0 1 0,-19-1 0,8 1-6614</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2T17:09:15.988"/>
    </inkml:context>
    <inkml:brush xml:id="br0">
      <inkml:brushProperty name="width" value="0.035" units="cm"/>
      <inkml:brushProperty name="height" value="0.035" units="cm"/>
      <inkml:brushProperty name="color" value="#FF0066"/>
    </inkml:brush>
  </inkml:definitions>
  <inkml:trace contextRef="#ctx0" brushRef="#br0">1 171 24575,'14'-1'0,"0"1"0,0 0 0,-1 1 0,1 1 0,0 0 0,0 1 0,-1 0 0,0 1 0,1 0 0,21 12 0,-7-1 0,-1 2 0,0 1 0,-1 1 0,-1 1 0,-1 1 0,-1 1 0,-1 2 0,-1 0 0,-1 1 0,-1 1 0,-1 1 0,-1 0 0,-2 1 0,20 51 0,-25-50 0,39 126 0,-43-135 0,-2 0 0,-1 1 0,0 0 0,-2-1 0,-1 36 0,0-54 0,0-1 0,0 1 0,0-1 0,-1 1 0,1-1 0,0 1 0,0-1 0,-1 0 0,1 1 0,-1-1 0,0 1 0,1-1 0,-1 0 0,0 1 0,0-1 0,1 0 0,-1 0 0,0 0 0,0 0 0,-1 0 0,1 0 0,-2 2 0,2-3 0,-1 0 0,1 1 0,0-1 0,-1 0 0,1 0 0,-1 0 0,1 0 0,-1 0 0,1-1 0,0 1 0,-1 0 0,1-1 0,-1 1 0,1-1 0,0 1 0,0-1 0,-1 0 0,-1-1 0,-4-2 0,1-1 0,0 0 0,0-1 0,0 1 0,1-1 0,0 0 0,-6-9 0,0-5 0,1-1 0,0 0 0,2 0 0,0-1 0,2 0 0,0 0 0,2-1 0,-3-24 0,0-186 0,7 222 0,1-8 0,0 0 0,2 0 0,0 1 0,1-1 0,1 1 0,1 0 0,0 0 0,2 0 0,0 1 0,0 0 0,2 0 0,0 1 0,13-15 0,-4 5-118,72-111-1129,-79 114-5579</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2T17:09:17.668"/>
    </inkml:context>
    <inkml:brush xml:id="br0">
      <inkml:brushProperty name="width" value="0.035" units="cm"/>
      <inkml:brushProperty name="height" value="0.035" units="cm"/>
      <inkml:brushProperty name="color" value="#FF0066"/>
    </inkml:brush>
  </inkml:definitions>
  <inkml:trace contextRef="#ctx0" brushRef="#br0">258 707 24575,'1'-1'0,"1"1"0,-1-1 0,1 1 0,-1-1 0,0 0 0,1 1 0,-1-1 0,0 0 0,1 0 0,-1 0 0,0 0 0,0 0 0,0 0 0,0 0 0,2-3 0,3-3 0,92-73 0,-43 37 0,-2 2 0,-29 24 0,0-1 0,36-38 0,-54 49 0,0 0 0,-1 0 0,0-1 0,0 0 0,0 0 0,-1 0 0,0 0 0,-1-1 0,0 1 0,0-1 0,-1 0 0,0 0 0,1-12 0,0-32 0,-3 0 0,-6-60 0,6 109 0,-1 1 0,1-1 0,-1 0 0,0 0 0,0 1 0,0-1 0,-1 0 0,1 1 0,-1-1 0,0 1 0,0-1 0,0 1 0,0 0 0,-1 0 0,1 0 0,-1 0 0,0 1 0,-4-4 0,3 3 0,-1 1 0,1 0 0,-1 0 0,0 0 0,1 1 0,-1 0 0,0 0 0,0 0 0,0 0 0,0 1 0,0-1 0,0 2 0,-9 0 0,-6 1 0,1 1 0,0 1 0,0 1 0,1 1 0,-1 1 0,-29 15 0,35-16 0,1 1 0,1 0 0,0 1 0,0 0 0,0 1 0,1 0 0,0 1 0,1 0 0,0 1 0,-11 17 0,-92 146 0,30-48 0,74-110 0,-1 0 0,2 0 0,0 1 0,1 0 0,1 0 0,1 1 0,0-1 0,1 1 0,1 0 0,0 0 0,2 0 0,1 19 0,1-29 0,-1 0 0,2 0 0,-1 0 0,1 0 0,0-1 0,1 1 0,-1-1 0,1 0 0,1 0 0,0-1 0,0 1 0,0-1 0,0 0 0,1 0 0,0-1 0,1 1 0,-1-1 0,1-1 0,13 8 0,2 0 0,0-1 0,1-1 0,1-1 0,0-1 0,28 6 0,18-2 0,1-3 0,0-3 0,0-3 0,81-8 0,-114 3-136,0-2-1,0-2 1,0-1-1,-1-2 1,0-2-1,-1-1 1,0-2-1,-1-1 0,61-36 1,-69 33-6690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0T07:23:59.763"/>
    </inkml:context>
    <inkml:brush xml:id="br0">
      <inkml:brushProperty name="width" value="0.035" units="cm"/>
      <inkml:brushProperty name="height" value="0.035" units="cm"/>
      <inkml:brushProperty name="color" value="#FF0066"/>
    </inkml:brush>
  </inkml:definitions>
  <inkml:trace contextRef="#ctx0" brushRef="#br0">0 0 24575,'16'660'0,"-5"-263"0,-11-389-33,-1-11 115,1-13-1496,0-2-5412</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2T17:09:19.726"/>
    </inkml:context>
    <inkml:brush xml:id="br0">
      <inkml:brushProperty name="width" value="0.035" units="cm"/>
      <inkml:brushProperty name="height" value="0.035" units="cm"/>
      <inkml:brushProperty name="color" value="#FF0066"/>
    </inkml:brush>
  </inkml:definitions>
  <inkml:trace contextRef="#ctx0" brushRef="#br0">0 0 24575,'12'1'0,"1"0"0,-1 0 0,0 1 0,0 1 0,0 0 0,-1 1 0,1 0 0,-1 0 0,0 1 0,0 1 0,0 0 0,19 15 0,-10-5 0,-1 2 0,0 0 0,-1 1 0,-1 1 0,15 23 0,-22-28 0,-1 0 0,-1 1 0,-1 0 0,0 0 0,0 1 0,-2 0 0,5 24 0,12 127 0,-16-101 0,0-17 0,-2 1 0,-5 87 0,0-135 0,1 1 0,-1-1 0,0 1 0,0-1 0,0 0 0,-1 0 0,1 0 0,-1 0 0,-2 4 0,3-7 0,1 1 0,0-1 0,-1 1 0,1-1 0,-1 0 0,1 1 0,0-1 0,-1 1 0,1-1 0,-1 0 0,1 1 0,-1-1 0,1 0 0,-1 0 0,0 0 0,1 1 0,-1-1 0,1 0 0,-1 0 0,1 0 0,-1 0 0,0 0 0,0 0 0,0-1 0,0 1 0,0 0 0,1-1 0,-1 1 0,0-1 0,1 0 0,-1 1 0,0-1 0,1 0 0,-1 1 0,1-1 0,-1 0 0,1 1 0,-1-1 0,1 0 0,-1 0 0,1 0 0,0 0 0,-1 0 0,-3-13 0,0 0 0,0 1 0,1-1 0,1 0 0,0-18 0,1-77 0,2 70 0,0 19 0,0-1 0,2 1 0,1 0 0,0-1 0,1 2 0,10-22 0,55-110 0,1 0 0,-70 147 0,5-11 0,0 1 0,11-21 0,-16 33 0,0 0 0,0 0 0,1 0 0,-1 0 0,0 0 0,1 0 0,0 0 0,-1 1 0,1-1 0,0 0 0,0 1 0,0-1 0,0 1 0,0 0 0,0 0 0,0 0 0,0 0 0,0 0 0,1 0 0,-1 0 0,0 1 0,1-1 0,-1 1 0,4 0 0,-3 0 0,-1 1 0,0 0 0,0 0 0,0 0 0,0 0 0,0 0 0,0 1 0,0-1 0,-1 0 0,1 1 0,0 0 0,-1-1 0,1 1 0,-1 0 0,1 0 0,-1 0 0,0-1 0,0 2 0,0-1 0,1 3 0,15 50 0,-15-46 0,44 153 0,6 28 0,-45-155 0,-1 0 0,-2 1 0,0 56 0,-5-82-91,2-1 0,-1 1 0,1 0 0,1 0 0,0 0 0,0-1 0,1 1 0,0-1 0,1 0 0,0 0 0,0 0 0,1 0 0,0-1 0,10 13 0,-1-3-6735</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2T17:09:21.864"/>
    </inkml:context>
    <inkml:brush xml:id="br0">
      <inkml:brushProperty name="width" value="0.035" units="cm"/>
      <inkml:brushProperty name="height" value="0.035" units="cm"/>
      <inkml:brushProperty name="color" value="#FF0066"/>
    </inkml:brush>
  </inkml:definitions>
  <inkml:trace contextRef="#ctx0" brushRef="#br0">289 1 24575,'-19'0'0,"7"0"0,1-1 0,0 2 0,-1 0 0,-19 4 0,27-4 0,1 1 0,-1-1 0,1 1 0,-1 0 0,1-1 0,0 2 0,0-1 0,-1 0 0,1 1 0,1-1 0,-1 1 0,0 0 0,1 0 0,-1 0 0,1 0 0,0 0 0,0 0 0,-1 5 0,-34 87 0,26-63 0,-16 32 0,15-37 0,2 1 0,0 0 0,2 0 0,1 1 0,2 0 0,1 0 0,1 0 0,1 1 0,1-1 0,5 33 0,-4-58 0,0 0 0,1 1 0,0-1 0,0 0 0,0 0 0,0 0 0,1 0 0,-1-1 0,1 1 0,0 0 0,0 0 0,1-1 0,-1 0 0,1 1 0,-1-1 0,1 0 0,6 4 0,-7-5 0,1-1 0,0 1 0,-1-1 0,1 0 0,0 0 0,0 0 0,0 0 0,0-1 0,0 1 0,0-1 0,0 0 0,0 0 0,0 0 0,0 0 0,0 0 0,0-1 0,0 1 0,-1-1 0,1 0 0,0 0 0,0 0 0,0 0 0,-1-1 0,6-2 0,-2 0 0,-1 0 0,1 0 0,-1-1 0,0 1 0,0-1 0,-1-1 0,1 1 0,-1-1 0,-1 1 0,1-1 0,-1 0 0,6-13 0,0-6 0,13-52 0,-16 51 0,-1-3 0,0-1 0,-2 1 0,-2-52 0,2-12 0,4 49 0,-6 42 0,-1-1 0,0 1 0,1 0 0,0 0 0,-1 0 0,1 0 0,0 0 0,0 0 0,0 0 0,0 0 0,1 0 0,-1 0 0,0 1 0,1-1 0,2-2 0,-2 4 0,-1 1 0,0 0 0,1 0 0,-1-1 0,0 1 0,1 0 0,-1 0 0,0 0 0,0 1 0,0-1 0,0 0 0,0 0 0,0 1 0,-1-1 0,1 0 0,0 1 0,-1-1 0,1 0 0,0 1 0,-1-1 0,1 3 0,1 2 0,116 269 0,-95-216 0,0 10 0,-18-51 0,0-1 0,1 0 0,0 0 0,2-1 0,0 0 0,12 18 0,-14-28-105,0 0 0,1 0 0,0-1 0,0 0 0,0 0 0,0 0 0,1-1 0,-1 0 0,1-1 0,0 0 0,0 0 0,12 2 0,-14-5-6721</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2T17:09:24.507"/>
    </inkml:context>
    <inkml:brush xml:id="br0">
      <inkml:brushProperty name="width" value="0.035" units="cm"/>
      <inkml:brushProperty name="height" value="0.035" units="cm"/>
      <inkml:brushProperty name="color" value="#FF0066"/>
    </inkml:brush>
  </inkml:definitions>
  <inkml:trace contextRef="#ctx0" brushRef="#br0">0 90 24575,'6'1'0,"-1"-1"0,0 1 0,1 0 0,-1 1 0,0-1 0,0 1 0,0 0 0,0 0 0,0 0 0,0 1 0,-1 0 0,1 0 0,-1 0 0,0 1 0,0-1 0,6 7 0,5 7 0,-1 1 0,20 32 0,-21-29 0,3 5 0,-1-1 0,-2 2 0,0 0 0,-2 0 0,-1 1 0,11 53 0,-13-31 0,-1 0 0,-3 1 0,-3 59 0,-2-78 0,1-28 0,0-22 0,-15-154 0,0 7 0,14 142 0,2 0 0,0 1 0,2-1 0,1 0 0,7-26 0,-7 39 0,0 1 0,1-1 0,0 1 0,1 0 0,0 0 0,14-15 0,8-13 0,52-74 0,-78 109 0,0-1 0,-1 1 0,1-1 0,0 1 0,0 0 0,0 0 0,1 0 0,-1 0 0,0 0 0,1 0 0,-1 1 0,5-3 0,-6 4 0,1 0 0,-1-1 0,1 1 0,0 0 0,-1 0 0,1 0 0,-1 0 0,1 0 0,-1 0 0,1 1 0,-1-1 0,1 1 0,-1-1 0,1 1 0,-1-1 0,1 1 0,-1 0 0,0 0 0,1-1 0,-1 1 0,0 0 0,0 0 0,0 0 0,1 1 0,-1-1 0,1 2 0,25 32 0,-2 1 0,-1 2 0,-1 0 0,23 58 0,-25-52 0,13 27 0,-2 0 0,-4 2 0,21 84 0,-37-46 0,-12-106 0,-3-464 0,4 299 0,-2 156 0,1 0 0,0 0 0,0 0 0,0 0 0,0 0 0,1 0 0,0 0 0,-1 0 0,2 0 0,-1 0 0,0 0 0,1 1 0,-1-1 0,1 0 0,0 1 0,0 0 0,1-1 0,-1 1 0,1 0 0,0 0 0,-1 0 0,1 0 0,1 1 0,-1-1 0,0 1 0,0 0 0,1 0 0,4-2 0,12-6 0,-9 3 0,1 2 0,-1-1 0,2 1 0,-1 1 0,19-4 0,-28 7 0,1 1 0,0-1 0,-1 1 0,1 0 0,-1 1 0,1-1 0,0 1 0,-1-1 0,1 1 0,-1 0 0,1 1 0,-1-1 0,0 0 0,1 1 0,-1 0 0,0 0 0,0 0 0,0 0 0,0 0 0,-1 1 0,1-1 0,-1 1 0,1 0 0,2 4 0,7 13 0,0 1 0,-2 0 0,-1 0 0,0 1 0,-2 0 0,10 45 0,-1-4 0,-7-29 11,-2 0 0,-2 0 0,3 48 0,-9 105-243,0-87-945,0-73-5649</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2T17:09:26.784"/>
    </inkml:context>
    <inkml:brush xml:id="br0">
      <inkml:brushProperty name="width" value="0.035" units="cm"/>
      <inkml:brushProperty name="height" value="0.035" units="cm"/>
      <inkml:brushProperty name="color" value="#FF0066"/>
    </inkml:brush>
  </inkml:definitions>
  <inkml:trace contextRef="#ctx0" brushRef="#br0">91 433 24575,'21'-2'0,"0"-1"0,0-1 0,0-1 0,-1-1 0,0 0 0,0-2 0,25-13 0,-34 16 0,3-1 0,0-1 0,-1 0 0,0-1 0,0-1 0,-1 0 0,21-21 0,-27 24 0,0 0 0,-1-1 0,0 0 0,0 0 0,-1 0 0,0 0 0,0-1 0,-1 0 0,1 1 0,-2-1 0,1-1 0,-1 1 0,-1 0 0,2-9 0,-3 14 0,1-12 0,0 0 0,-1 0 0,0 0 0,-4-22 0,3 33 0,0 1 0,0 0 0,0-1 0,0 1 0,0 0 0,-1 0 0,1 0 0,-1 0 0,0 0 0,0 0 0,0 0 0,0 0 0,0 1 0,-1-1 0,1 1 0,-1 0 0,0 0 0,0 0 0,0 0 0,0 0 0,0 1 0,0-1 0,0 1 0,0 0 0,-5-2 0,-8 0 0,0 0 0,0 1 0,0 0 0,-1 2 0,1 0 0,0 0 0,-17 4 0,23-3 0,-1 1 0,1 1 0,0 0 0,1 0 0,-1 1 0,0 0 0,1 1 0,0 0 0,0 0 0,0 1 0,-15 13 0,12-6 0,1 1 0,0 0 0,1 1 0,0 0 0,2 1 0,-1 0 0,2 0 0,0 1 0,1 0 0,1 0 0,-5 26 0,4-9 0,2 0 0,1 0 0,2 0 0,1 0 0,5 37 0,-5-65 0,1 0 0,1-1 0,-1 1 0,1-1 0,0 1 0,0-1 0,1 0 0,-1 0 0,1 0 0,1 0 0,-1 0 0,0-1 0,1 1 0,0-1 0,0 0 0,0 0 0,1 0 0,0-1 0,7 5 0,7 3 0,1-2 0,1 0 0,38 11 0,-23-8 0,25 4 0,1-2 0,1-3 0,68 3 0,-129-13 0,212 12 0,-168-13 0,-1-2 0,77-13 0,-80 4 0,71-27 0,-57 17 0,-50 17 62,-11 3-1489,-6 0-5399</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9T05:23:50.394"/>
    </inkml:context>
    <inkml:brush xml:id="br0">
      <inkml:brushProperty name="width" value="0.035" units="cm"/>
      <inkml:brushProperty name="height" value="0.035" units="cm"/>
      <inkml:brushProperty name="color" value="#FF0066"/>
    </inkml:brush>
  </inkml:definitions>
  <inkml:trace contextRef="#ctx0" brushRef="#br0">0 0 24575,'3141'0'0,"-2850"16"0,-154-6 0,18-9-20,-97-2-1325,-24 1-5481</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9T05:23:50.394"/>
    </inkml:context>
    <inkml:brush xml:id="br0">
      <inkml:brushProperty name="width" value="0.035" units="cm"/>
      <inkml:brushProperty name="height" value="0.035" units="cm"/>
      <inkml:brushProperty name="color" value="#FF0066"/>
    </inkml:brush>
  </inkml:definitions>
  <inkml:trace contextRef="#ctx0" brushRef="#br0">0 0 24575,'3141'0'0,"-2850"16"0,-154-6 0,18-9-20,-97-2-1325,-24 1-5481</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9T05:34:09.118"/>
    </inkml:context>
    <inkml:brush xml:id="br0">
      <inkml:brushProperty name="width" value="0.035" units="cm"/>
      <inkml:brushProperty name="height" value="0.035" units="cm"/>
      <inkml:brushProperty name="color" value="#FF0066"/>
    </inkml:brush>
  </inkml:definitions>
  <inkml:trace contextRef="#ctx0" brushRef="#br0">1 24 24575,'171'0'0,"1292"19"-2778,1692 43-1016,-2195-71 10232,-551-1-6304,886-1-134,-950 11 0,261-25 0,-118 1 0,775 20 0,-683 6 0,115 48 0,-452-24 0,810 53 0,-920-76 0,61 5 0,154 19 57,1099 65-1164,-458-89 1107,-527-6 0,-295 4 218,181-3 614,-299-1-832,1-3 0,49-13 0,-4 1 0,294-34 0,75-12 0,-425 55 0,0-1 0,0-2 0,-1-1 0,-1-2 0,38-22 0,-55 28-273,0 0 0,1 1 0,0 1 0,28-5 0,-22 7-6553</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9T05:34:10.924"/>
    </inkml:context>
    <inkml:brush xml:id="br0">
      <inkml:brushProperty name="width" value="0.035" units="cm"/>
      <inkml:brushProperty name="height" value="0.035" units="cm"/>
      <inkml:brushProperty name="color" value="#FF0066"/>
    </inkml:brush>
  </inkml:definitions>
  <inkml:trace contextRef="#ctx0" brushRef="#br0">1 1 24575,'2897'0'-2211,"-2842"0"-3769</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9T05:34:19.624"/>
    </inkml:context>
    <inkml:brush xml:id="br0">
      <inkml:brushProperty name="width" value="0.035" units="cm"/>
      <inkml:brushProperty name="height" value="0.035" units="cm"/>
      <inkml:brushProperty name="color" value="#FF0066"/>
    </inkml:brush>
  </inkml:definitions>
  <inkml:trace contextRef="#ctx0" brushRef="#br0">11709 55 24575,'-401'2'26,"-467"-5"-635,410-23 573,-132-1 655,-2096 31-619,1423-7 0,719 3 0,501 2 0,-72 13 0,43-4 0,-946 62 0,519-65 0,-63 3 0,-246 1 0,523-14 0,246 4 0,-48 8 0,-18 1 0,-603-6 0,389-7 0,130 2-1365,139 0-5461</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4T02:46:00.509"/>
    </inkml:context>
    <inkml:brush xml:id="br0">
      <inkml:brushProperty name="width" value="0.035" units="cm"/>
      <inkml:brushProperty name="height" value="0.035" units="cm"/>
      <inkml:brushProperty name="color" value="#FF0066"/>
    </inkml:brush>
  </inkml:definitions>
  <inkml:trace contextRef="#ctx0" brushRef="#br0">0 246 24575,'78'-6'0,"-29"0"0,125-11 0,934-65 0,364 74 0,-819 11 0,1648-3 0,-2063-18 0,-158 9 0,109-20 0,-121 16 0,1 3 0,82-1 0,-84 10 0,87-14 0,-92 9 55,29-5-1475,-61 4-5406</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0T07:24:00.615"/>
    </inkml:context>
    <inkml:brush xml:id="br0">
      <inkml:brushProperty name="width" value="0.035" units="cm"/>
      <inkml:brushProperty name="height" value="0.035" units="cm"/>
      <inkml:brushProperty name="color" value="#FF0066"/>
    </inkml:brush>
  </inkml:definitions>
  <inkml:trace contextRef="#ctx0" brushRef="#br0">1 410 24575,'4'-4'0,"11"-2"0,15-8 0,26-7 0,20-8 0,28-12 0,19-4 0,36-3 0,14 2 0,-6 4 0,-4 2 0,-21 6 0,-30 10 0,-35 9-8191</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1T16:30:52.916"/>
    </inkml:context>
    <inkml:brush xml:id="br0">
      <inkml:brushProperty name="width" value="0.035" units="cm"/>
      <inkml:brushProperty name="height" value="0.035" units="cm"/>
      <inkml:brushProperty name="color" value="#FF0066"/>
    </inkml:brush>
  </inkml:definitions>
  <inkml:trace contextRef="#ctx0" brushRef="#br0">0 237 24575,'375'16'0,"455"-4"0,-522-14 0,8368 2 0,-8449 12 0,-44-1 0,845-6 0,-554-8 0,1465 3 0,-1396-18 0,-376 10 0,29-2 0,199-6 0,-105 15 0,735-23 0,-26-64 0,-880 75 0,312-33 0,109 34 0,-147 10 0,545-43 0,-233 41 0,-374 6 0,-217-3 0,18 0 0,169 19 0,-217-11-669,100-4 0,-183-3 642,33 0-6799</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1T16:30:57.335"/>
    </inkml:context>
    <inkml:brush xml:id="br0">
      <inkml:brushProperty name="width" value="0.035" units="cm"/>
      <inkml:brushProperty name="height" value="0.035" units="cm"/>
      <inkml:brushProperty name="color" value="#FF0066"/>
    </inkml:brush>
  </inkml:definitions>
  <inkml:trace contextRef="#ctx0" brushRef="#br0">1 1 24575,'5690'0'0,"-4695"52"0,-240-22 0,-278-17 0,-342-8 0,569 48 0,426 31 0,449-85 0,-643-1 0,2483 2 0,-2790-25 0,-151 2 0,1791-9-817,-1762 20 1022,9 0 407,534 12-612,-986-5-1365,-39-1-5461</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1T16:30:59.203"/>
    </inkml:context>
    <inkml:brush xml:id="br0">
      <inkml:brushProperty name="width" value="0.035" units="cm"/>
      <inkml:brushProperty name="height" value="0.035" units="cm"/>
      <inkml:brushProperty name="color" value="#FF0066"/>
    </inkml:brush>
  </inkml:definitions>
  <inkml:trace contextRef="#ctx0" brushRef="#br0">1 28 24575,'15'-6'0,"0"2"0,0 0 0,0 0 0,1 2 0,0 0 0,-1 1 0,32 1 0,-10-1 0,633-3 0,-421 5 0,1153 47-1033,-1315-43 1058,-75-5-25,1433 52 0,772-51-77,-1025-3 1162,-320 2-2450,-846 0-5461</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3T16:41:55.171"/>
    </inkml:context>
    <inkml:brush xml:id="br0">
      <inkml:brushProperty name="width" value="0.035" units="cm"/>
      <inkml:brushProperty name="height" value="0.035" units="cm"/>
      <inkml:brushProperty name="color" value="#FF0066"/>
    </inkml:brush>
  </inkml:definitions>
  <inkml:trace contextRef="#ctx0" brushRef="#br0">910 235 24575,'-1'2'0,"1"0"0,-1 1 0,0-1 0,0 0 0,-1 0 0,1 0 0,0 0 0,-1-1 0,1 1 0,-1 0 0,1 0 0,-1-1 0,0 1 0,0-1 0,-2 2 0,-6 6 0,-138 134 0,-13 15 0,160-157 0,-206 248 0,186-218 0,2 0 0,0 1 0,2 1 0,2 1 0,1 0 0,-16 62 0,-47 323 0,26 6 0,-21 135 0,61-476 0,-2 103 0,15 86 0,1-86 0,-4-66 0,3 130 0,1-203 0,2 0 0,3 0 0,14 53 0,36 85 0,9-3 0,150 295 0,-164-369 0,-30-59 0,2-1 0,40 60 0,30 19 0,203 211 0,-208-247 0,69 67 0,-125-129 0,1-2 0,75 47 0,37 3 0,3-7 0,162 53 0,-258-107 0,0-2 0,1-3 0,0-2 0,78 4 0,226-16 0,-289-3 0,-1-4 0,0-2 0,130-41 0,192-93 0,-352 129 0,89-40 0,148-88 0,104-97 0,-257 158 0,-4-5 0,203-198 0,-152 88 0,-138 158 0,59-92 0,-5 5 0,-50 82 0,3-2 0,-3-1 0,50-85 0,-40 45 0,90-168 0,-13 11 0,-103 196 0,-3 0 0,-2-1 0,12-64 0,-14-33 0,0-4 0,2 84 0,32-87 0,-11 38 0,-3 16 0,-21 68 0,-2 0 0,0 0 0,-3-1 0,0 0 0,3-54 0,-11-469 0,0 226 0,0 300 0,-2 0 0,0 0 0,-2 0 0,-2 1 0,-12-37 0,-5-1 0,-36-66 0,41 88 0,15 34 0,0 0 0,-1 0 0,0 1 0,-1-1 0,-12-15 0,-44-54 0,36 45 0,0 1 0,-3 1 0,-54-49 0,-25-17 0,-5-3 0,49 51 0,-3 3 0,-107-58 0,93 63 0,34 17 0,-100-40 0,-4 8 0,-52-16 0,147 58 0,-6-3 0,-1 2 0,-1 3 0,-123-10 0,-16 10 0,-29 0 0,-728 13 0,454 3 0,461 0 0,-58 10 0,-23 2 0,-69-14 0,-36 2 0,203 1 0,-45 11 0,35-5 0,22-5 0,0 1 0,0 1 0,1 1 0,-27 15 0,-23 10 0,27-17 0,-160 73 0,129-44-1365,52-37-5461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0T07:24:02.210"/>
    </inkml:context>
    <inkml:brush xml:id="br0">
      <inkml:brushProperty name="width" value="0.035" units="cm"/>
      <inkml:brushProperty name="height" value="0.035" units="cm"/>
      <inkml:brushProperty name="color" value="#FF0066"/>
    </inkml:brush>
  </inkml:definitions>
  <inkml:trace contextRef="#ctx0" brushRef="#br0">286 342 24575,'5'-6'0,"1"-1"0,0 1 0,0 1 0,0-1 0,0 1 0,1 0 0,0 1 0,0 0 0,0 0 0,1 0 0,9-3 0,5-4 0,16-8 0,-1-2 0,-1-1 0,-1-2 0,39-35 0,-70 55 0,0 0 0,0-1 0,-1 1 0,1-1 0,-1 0 0,0 0 0,-1 0 0,1 0 0,-1 0 0,2-8 0,-3 12 0,-1-1 0,0 0 0,1 0 0,-1 0 0,0 1 0,0-1 0,0 0 0,0 0 0,0 0 0,0 0 0,-1 1 0,1-1 0,0 0 0,-1 0 0,0 1 0,1-1 0,-1 0 0,0 1 0,0-1 0,0 0 0,0 1 0,0-1 0,0 1 0,0 0 0,-1-1 0,1 1 0,-1 0 0,1 0 0,0 0 0,-1 0 0,0 0 0,1 0 0,-1 0 0,-3 0 0,-1-2 0,-1 2 0,0-1 0,0 1 0,0 0 0,0 0 0,0 1 0,0 0 0,1 0 0,-10 2 0,-63 16 0,50-10 0,-43 9 0,-92 25 0,152-38 0,0 1 0,0 0 0,1 1 0,-1 1 0,2-1 0,-1 2 0,1-1 0,0 2 0,0-1 0,1 1 0,0 1 0,1-1 0,0 2 0,0-1 0,1 1 0,1 0 0,0 0 0,0 1 0,1 0 0,1 0 0,0 0 0,0 1 0,1-1 0,-2 22 0,5-31 0,-1 0 0,1 0 0,0 0 0,0 1 0,0-1 0,1 0 0,-1 0 0,1 0 0,-1 0 0,1 0 0,0 0 0,0 0 0,1 0 0,-1 0 0,1-1 0,-1 1 0,1 0 0,0-1 0,0 1 0,0-1 0,0 0 0,0 1 0,0-1 0,1 0 0,-1-1 0,1 1 0,0 0 0,-1-1 0,1 1 0,0-1 0,4 2 0,9 1 0,1 0 0,-1 0 0,1-2 0,31 2 0,-32-3 0,619 7 0,-464-10 0,-112 2-113,-10 1-200,0-2 0,0-2 0,52-11 0,-59 2-6513</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0T07:24:03.814"/>
    </inkml:context>
    <inkml:brush xml:id="br0">
      <inkml:brushProperty name="width" value="0.035" units="cm"/>
      <inkml:brushProperty name="height" value="0.035" units="cm"/>
      <inkml:brushProperty name="color" value="#FF0066"/>
    </inkml:brush>
  </inkml:definitions>
  <inkml:trace contextRef="#ctx0" brushRef="#br0">238 375 24575,'0'-22'0,"1"-12"0,-2 1 0,-1-1 0,-12-57 0,13 83 0,-1 0 0,-1 0 0,1 0 0,-1 1 0,-1-1 0,1 1 0,-1 0 0,0 0 0,-1 0 0,0 1 0,0 0 0,0-1 0,-1 2 0,0-1 0,0 1 0,0 0 0,-1 0 0,0 0 0,0 1 0,0 0 0,-9-3 0,13 6 0,0 0 0,1-1 0,-1 2 0,0-1 0,0 0 0,0 1 0,-1-1 0,1 1 0,0 0 0,0 0 0,0 0 0,0 1 0,0-1 0,0 1 0,0-1 0,0 1 0,0 0 0,0 0 0,0 0 0,1 1 0,-1-1 0,-4 3 0,4-1 0,0 1 0,0-1 0,0 0 0,1 1 0,-1 0 0,1-1 0,0 1 0,0 0 0,0 0 0,1 0 0,-1 1 0,1-1 0,0 0 0,0 0 0,0 6 0,-1-2 0,1-1 0,1 1 0,-1 0 0,1-1 0,1 1 0,0-1 0,0 1 0,2 9 0,-2-15 0,0 1 0,0-1 0,0 0 0,0 1 0,1-1 0,-1 0 0,1 0 0,0 0 0,-1 0 0,1 0 0,0 0 0,0-1 0,0 1 0,0-1 0,1 1 0,-1-1 0,0 0 0,0 0 0,1 0 0,-1 0 0,1 0 0,-1 0 0,1-1 0,-1 1 0,1-1 0,0 0 0,3 0 0,11-1 0,-1 0 0,0-2 0,1 0 0,-1-1 0,-1 0 0,1-1 0,-1-1 0,27-14 0,-13 7 0,31-15 0,-1-4 0,69-48 0,-127 79 0,1 0 0,-1-1 0,1 1 0,-1 0 0,1 0 0,0 1 0,-1-1 0,1 0 0,0 0 0,0 1 0,-1-1 0,1 1 0,0 0 0,0-1 0,0 1 0,0 0 0,-1 0 0,4 1 0,-4-1 0,1 1 0,-1 0 0,0 0 0,0 0 0,0 1 0,0-1 0,0 0 0,0 0 0,-1 1 0,1-1 0,0 0 0,-1 1 0,1-1 0,-1 0 0,1 1 0,-1-1 0,1 1 0,-1-1 0,0 1 0,0-1 0,0 1 0,0 1 0,2 46 0,-2-1 0,-6 50 0,-1 2 0,6-76 0,0-13 0,1-1 0,0 1 0,0 0 0,1-1 0,3 17 0,-3-24 0,0 0 0,0-1 0,0 1 0,0 0 0,1-1 0,-1 0 0,1 1 0,-1-1 0,1 0 0,0 0 0,0 0 0,0 0 0,0 0 0,0 0 0,0-1 0,1 1 0,-1-1 0,1 1 0,-1-1 0,1 0 0,-1 0 0,1 0 0,0 0 0,-1 0 0,1-1 0,3 1 0,8 0-170,1 0-1,-1-1 0,1-1 1,-1 0-1,1-1 0,-1 0 1,21-7-1,4-3-6655</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0T07:24:13.629"/>
    </inkml:context>
    <inkml:brush xml:id="br0">
      <inkml:brushProperty name="width" value="0.035" units="cm"/>
      <inkml:brushProperty name="height" value="0.035" units="cm"/>
      <inkml:brushProperty name="color" value="#FF0066"/>
    </inkml:brush>
  </inkml:definitions>
  <inkml:trace contextRef="#ctx0" brushRef="#br0">678 1 24575,'-19'-1'0,"1"2"0,0 0 0,-1 1 0,1 1 0,0 0 0,-20 8 0,33-9 0,0 0 0,0 0 0,0 1 0,0 0 0,0 0 0,0 0 0,0 0 0,1 1 0,0 0 0,0 0 0,0 0 0,0 0 0,1 1 0,-1 0 0,1-1 0,0 1 0,1 0 0,-1 0 0,1 1 0,0-1 0,0 1 0,1-1 0,-2 10 0,2-8 0,0 0 0,0 0 0,1 0 0,0-1 0,0 1 0,1 0 0,0 0 0,0 0 0,1-1 0,-1 1 0,4 6 0,-3-8 0,0-1 0,1 0 0,-1 0 0,1 0 0,0 0 0,0-1 0,0 1 0,1-1 0,-1 0 0,1 0 0,0 0 0,0 0 0,0 0 0,0-1 0,0 0 0,8 3 0,24 7 0,-18-7 0,-1 1 0,23 12 0,-36-17 0,-1 1 0,0 0 0,1 0 0,-1 1 0,0-1 0,0 0 0,0 1 0,-1 0 0,1 0 0,-1 0 0,1 0 0,-1 0 0,0 0 0,0 1 0,0-1 0,2 7 0,-4-7 0,0-1 0,0 1 0,0 0 0,0-1 0,0 1 0,-1-1 0,1 1 0,-1 0 0,0-1 0,0 1 0,0-1 0,0 0 0,0 1 0,0-1 0,-1 0 0,1 0 0,-1 0 0,1 1 0,-1-2 0,0 1 0,0 0 0,0 0 0,0-1 0,-4 4 0,-6 3 0,-1 0 0,-25 12 0,20-12 0,-1-1 0,0 0 0,0-2 0,-30 5 0,-82 3 0,71-8 0,29-2-118,-14 0-298,0 2 0,-78 20 1,102-18-6411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3B58700-9FA2-48CE-AC88-D71D45EB490A}" type="datetimeFigureOut">
              <a:rPr lang="en-US" smtClean="0"/>
              <a:pPr/>
              <a:t>4/24/2024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E9BC4E5-2BC1-4F43-85DD-A1B8F74CB7EB}" type="slidenum">
              <a:rPr lang="en-US" smtClean="0"/>
              <a:pPr/>
              <a:t>‹#›</a:t>
            </a:fld>
            <a:endParaRPr lang="en-US"/>
          </a:p>
        </p:txBody>
      </p:sp>
    </p:spTree>
    <p:extLst>
      <p:ext uri="{BB962C8B-B14F-4D97-AF65-F5344CB8AC3E}">
        <p14:creationId xmlns:p14="http://schemas.microsoft.com/office/powerpoint/2010/main" val="14090042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FE9BC4E5-2BC1-4F43-85DD-A1B8F74CB7EB}" type="slidenum">
              <a:rPr lang="en-US" smtClean="0"/>
              <a:pPr/>
              <a:t>208</a:t>
            </a:fld>
            <a:endParaRPr lang="en-US"/>
          </a:p>
        </p:txBody>
      </p:sp>
    </p:spTree>
    <p:extLst>
      <p:ext uri="{BB962C8B-B14F-4D97-AF65-F5344CB8AC3E}">
        <p14:creationId xmlns:p14="http://schemas.microsoft.com/office/powerpoint/2010/main" val="7834201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FE9BC4E5-2BC1-4F43-85DD-A1B8F74CB7EB}" type="slidenum">
              <a:rPr lang="en-US" smtClean="0"/>
              <a:pPr/>
              <a:t>209</a:t>
            </a:fld>
            <a:endParaRPr lang="en-US"/>
          </a:p>
        </p:txBody>
      </p:sp>
    </p:spTree>
    <p:extLst>
      <p:ext uri="{BB962C8B-B14F-4D97-AF65-F5344CB8AC3E}">
        <p14:creationId xmlns:p14="http://schemas.microsoft.com/office/powerpoint/2010/main" val="23465717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FE9BC4E5-2BC1-4F43-85DD-A1B8F74CB7EB}" type="slidenum">
              <a:rPr lang="en-US" smtClean="0"/>
              <a:pPr/>
              <a:t>225</a:t>
            </a:fld>
            <a:endParaRPr lang="en-US"/>
          </a:p>
        </p:txBody>
      </p:sp>
    </p:spTree>
    <p:extLst>
      <p:ext uri="{BB962C8B-B14F-4D97-AF65-F5344CB8AC3E}">
        <p14:creationId xmlns:p14="http://schemas.microsoft.com/office/powerpoint/2010/main" val="17065665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FE9BC4E5-2BC1-4F43-85DD-A1B8F74CB7EB}" type="slidenum">
              <a:rPr lang="en-US" smtClean="0"/>
              <a:pPr/>
              <a:t>242</a:t>
            </a:fld>
            <a:endParaRPr lang="en-US"/>
          </a:p>
        </p:txBody>
      </p:sp>
    </p:spTree>
    <p:extLst>
      <p:ext uri="{BB962C8B-B14F-4D97-AF65-F5344CB8AC3E}">
        <p14:creationId xmlns:p14="http://schemas.microsoft.com/office/powerpoint/2010/main" val="8482191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FE9BC4E5-2BC1-4F43-85DD-A1B8F74CB7EB}" type="slidenum">
              <a:rPr lang="en-US" smtClean="0"/>
              <a:pPr/>
              <a:t>243</a:t>
            </a:fld>
            <a:endParaRPr lang="en-US"/>
          </a:p>
        </p:txBody>
      </p:sp>
    </p:spTree>
    <p:extLst>
      <p:ext uri="{BB962C8B-B14F-4D97-AF65-F5344CB8AC3E}">
        <p14:creationId xmlns:p14="http://schemas.microsoft.com/office/powerpoint/2010/main" val="33503388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FE9BC4E5-2BC1-4F43-85DD-A1B8F74CB7EB}" type="slidenum">
              <a:rPr lang="en-US" smtClean="0"/>
              <a:pPr/>
              <a:t>244</a:t>
            </a:fld>
            <a:endParaRPr lang="en-US"/>
          </a:p>
        </p:txBody>
      </p:sp>
    </p:spTree>
    <p:extLst>
      <p:ext uri="{BB962C8B-B14F-4D97-AF65-F5344CB8AC3E}">
        <p14:creationId xmlns:p14="http://schemas.microsoft.com/office/powerpoint/2010/main" val="17769443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FE9BC4E5-2BC1-4F43-85DD-A1B8F74CB7EB}" type="slidenum">
              <a:rPr lang="en-US" smtClean="0"/>
              <a:pPr/>
              <a:t>245</a:t>
            </a:fld>
            <a:endParaRPr lang="en-US"/>
          </a:p>
        </p:txBody>
      </p:sp>
    </p:spTree>
    <p:extLst>
      <p:ext uri="{BB962C8B-B14F-4D97-AF65-F5344CB8AC3E}">
        <p14:creationId xmlns:p14="http://schemas.microsoft.com/office/powerpoint/2010/main" val="19194129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FE9BC4E5-2BC1-4F43-85DD-A1B8F74CB7EB}" type="slidenum">
              <a:rPr lang="en-US" smtClean="0"/>
              <a:pPr/>
              <a:t>246</a:t>
            </a:fld>
            <a:endParaRPr lang="en-US"/>
          </a:p>
        </p:txBody>
      </p:sp>
    </p:spTree>
    <p:extLst>
      <p:ext uri="{BB962C8B-B14F-4D97-AF65-F5344CB8AC3E}">
        <p14:creationId xmlns:p14="http://schemas.microsoft.com/office/powerpoint/2010/main" val="922201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Black Signature">
    <p:spTree>
      <p:nvGrpSpPr>
        <p:cNvPr id="1" name=""/>
        <p:cNvGrpSpPr/>
        <p:nvPr/>
      </p:nvGrpSpPr>
      <p:grpSpPr>
        <a:xfrm>
          <a:off x="0" y="0"/>
          <a:ext cx="0" cy="0"/>
          <a:chOff x="0" y="0"/>
          <a:chExt cx="0" cy="0"/>
        </a:xfrm>
      </p:grpSpPr>
      <p:pic>
        <p:nvPicPr>
          <p:cNvPr id="13" name="Picture 12" descr="swf_photo2.jpg"/>
          <p:cNvPicPr>
            <a:picLocks noChangeAspect="1"/>
          </p:cNvPicPr>
          <p:nvPr userDrawn="1"/>
        </p:nvPicPr>
        <p:blipFill>
          <a:blip r:embed="rId2" cstate="print"/>
          <a:stretch>
            <a:fillRect/>
          </a:stretch>
        </p:blipFill>
        <p:spPr>
          <a:xfrm>
            <a:off x="0" y="0"/>
            <a:ext cx="9144000" cy="6858000"/>
          </a:xfrm>
          <a:prstGeom prst="rect">
            <a:avLst/>
          </a:prstGeom>
        </p:spPr>
      </p:pic>
      <p:sp>
        <p:nvSpPr>
          <p:cNvPr id="9" name="Text Placeholder 8"/>
          <p:cNvSpPr>
            <a:spLocks noGrp="1"/>
          </p:cNvSpPr>
          <p:nvPr>
            <p:ph type="body" sz="quarter" idx="10" hasCustomPrompt="1"/>
          </p:nvPr>
        </p:nvSpPr>
        <p:spPr>
          <a:xfrm>
            <a:off x="458788" y="544531"/>
            <a:ext cx="4811856" cy="1854206"/>
          </a:xfrm>
        </p:spPr>
        <p:txBody>
          <a:bodyPr anchor="b" anchorCtr="0">
            <a:noAutofit/>
          </a:bodyPr>
          <a:lstStyle>
            <a:lvl1pPr marL="0" indent="0">
              <a:lnSpc>
                <a:spcPts val="3900"/>
              </a:lnSpc>
              <a:spcBef>
                <a:spcPts val="0"/>
              </a:spcBef>
              <a:spcAft>
                <a:spcPts val="0"/>
              </a:spcAft>
              <a:buNone/>
              <a:defRPr sz="3600" baseline="0">
                <a:solidFill>
                  <a:schemeClr val="accent1"/>
                </a:solidFill>
              </a:defRPr>
            </a:lvl1pPr>
            <a:lvl2pPr marL="0" indent="0">
              <a:lnSpc>
                <a:spcPct val="100000"/>
              </a:lnSpc>
              <a:spcAft>
                <a:spcPts val="0"/>
              </a:spcAft>
              <a:buNone/>
              <a:defRPr sz="1900">
                <a:solidFill>
                  <a:schemeClr val="bg1"/>
                </a:solidFill>
              </a:defRPr>
            </a:lvl2pPr>
            <a:lvl3pPr marL="468000" indent="0">
              <a:buNone/>
              <a:defRPr/>
            </a:lvl3pPr>
          </a:lstStyle>
          <a:p>
            <a:pPr lvl="0"/>
            <a:r>
              <a:rPr lang="en-US" dirty="0"/>
              <a:t>Master Title Slide Headline</a:t>
            </a:r>
          </a:p>
        </p:txBody>
      </p:sp>
      <p:grpSp>
        <p:nvGrpSpPr>
          <p:cNvPr id="4" name="Group 3"/>
          <p:cNvGrpSpPr/>
          <p:nvPr userDrawn="1"/>
        </p:nvGrpSpPr>
        <p:grpSpPr>
          <a:xfrm>
            <a:off x="5701703" y="2274980"/>
            <a:ext cx="3074395" cy="2060440"/>
            <a:chOff x="5701703" y="682760"/>
            <a:chExt cx="3074395" cy="2060440"/>
          </a:xfrm>
        </p:grpSpPr>
        <p:sp>
          <p:nvSpPr>
            <p:cNvPr id="5" name="Freeform 4"/>
            <p:cNvSpPr/>
            <p:nvPr/>
          </p:nvSpPr>
          <p:spPr>
            <a:xfrm>
              <a:off x="6164291" y="682760"/>
              <a:ext cx="2013677" cy="2060440"/>
            </a:xfrm>
            <a:custGeom>
              <a:avLst/>
              <a:gdLst>
                <a:gd name="connsiteX0" fmla="*/ 0 w 4457700"/>
                <a:gd name="connsiteY0" fmla="*/ 0 h 4552950"/>
                <a:gd name="connsiteX1" fmla="*/ 4457700 w 4457700"/>
                <a:gd name="connsiteY1" fmla="*/ 1828800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57700"/>
                <a:gd name="connsiteY0" fmla="*/ 0 h 4552950"/>
                <a:gd name="connsiteX1" fmla="*/ 4457700 w 4457700"/>
                <a:gd name="connsiteY1" fmla="*/ 1824037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57700"/>
                <a:gd name="connsiteY0" fmla="*/ 0 h 4552950"/>
                <a:gd name="connsiteX1" fmla="*/ 4457700 w 4457700"/>
                <a:gd name="connsiteY1" fmla="*/ 1816893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62462"/>
                <a:gd name="connsiteY0" fmla="*/ 0 h 4552950"/>
                <a:gd name="connsiteX1" fmla="*/ 4462462 w 4462462"/>
                <a:gd name="connsiteY1" fmla="*/ 1819275 h 4552950"/>
                <a:gd name="connsiteX2" fmla="*/ 4457700 w 4462462"/>
                <a:gd name="connsiteY2" fmla="*/ 2743200 h 4552950"/>
                <a:gd name="connsiteX3" fmla="*/ 0 w 4462462"/>
                <a:gd name="connsiteY3" fmla="*/ 4552950 h 4552950"/>
                <a:gd name="connsiteX4" fmla="*/ 0 w 4462462"/>
                <a:gd name="connsiteY4" fmla="*/ 3543300 h 4552950"/>
                <a:gd name="connsiteX5" fmla="*/ 3282950 w 4462462"/>
                <a:gd name="connsiteY5" fmla="*/ 2286000 h 4552950"/>
                <a:gd name="connsiteX6" fmla="*/ 0 w 4462462"/>
                <a:gd name="connsiteY6" fmla="*/ 1016000 h 4552950"/>
                <a:gd name="connsiteX7" fmla="*/ 0 w 4462462"/>
                <a:gd name="connsiteY7" fmla="*/ 0 h 4552950"/>
                <a:gd name="connsiteX0" fmla="*/ 0 w 4462921"/>
                <a:gd name="connsiteY0" fmla="*/ 0 h 4552950"/>
                <a:gd name="connsiteX1" fmla="*/ 4462462 w 4462921"/>
                <a:gd name="connsiteY1" fmla="*/ 1819275 h 4552950"/>
                <a:gd name="connsiteX2" fmla="*/ 4462463 w 4462921"/>
                <a:gd name="connsiteY2" fmla="*/ 2747962 h 4552950"/>
                <a:gd name="connsiteX3" fmla="*/ 0 w 4462921"/>
                <a:gd name="connsiteY3" fmla="*/ 4552950 h 4552950"/>
                <a:gd name="connsiteX4" fmla="*/ 0 w 4462921"/>
                <a:gd name="connsiteY4" fmla="*/ 3543300 h 4552950"/>
                <a:gd name="connsiteX5" fmla="*/ 3282950 w 4462921"/>
                <a:gd name="connsiteY5" fmla="*/ 2286000 h 4552950"/>
                <a:gd name="connsiteX6" fmla="*/ 0 w 4462921"/>
                <a:gd name="connsiteY6" fmla="*/ 1016000 h 4552950"/>
                <a:gd name="connsiteX7" fmla="*/ 0 w 4462921"/>
                <a:gd name="connsiteY7" fmla="*/ 0 h 4552950"/>
                <a:gd name="connsiteX0" fmla="*/ 0 w 4462921"/>
                <a:gd name="connsiteY0" fmla="*/ 0 h 4552950"/>
                <a:gd name="connsiteX1" fmla="*/ 4462462 w 4462921"/>
                <a:gd name="connsiteY1" fmla="*/ 1819275 h 4552950"/>
                <a:gd name="connsiteX2" fmla="*/ 4462463 w 4462921"/>
                <a:gd name="connsiteY2" fmla="*/ 2747962 h 4552950"/>
                <a:gd name="connsiteX3" fmla="*/ 0 w 4462921"/>
                <a:gd name="connsiteY3" fmla="*/ 4552950 h 4552950"/>
                <a:gd name="connsiteX4" fmla="*/ 0 w 4462921"/>
                <a:gd name="connsiteY4" fmla="*/ 3543300 h 4552950"/>
                <a:gd name="connsiteX5" fmla="*/ 3282950 w 4462921"/>
                <a:gd name="connsiteY5" fmla="*/ 2286000 h 4552950"/>
                <a:gd name="connsiteX6" fmla="*/ 0 w 4462921"/>
                <a:gd name="connsiteY6" fmla="*/ 1016000 h 4552950"/>
                <a:gd name="connsiteX7" fmla="*/ 0 w 4462921"/>
                <a:gd name="connsiteY7" fmla="*/ 0 h 4552950"/>
                <a:gd name="connsiteX0" fmla="*/ 0 w 4462921"/>
                <a:gd name="connsiteY0" fmla="*/ 0 h 4560094"/>
                <a:gd name="connsiteX1" fmla="*/ 4462462 w 4462921"/>
                <a:gd name="connsiteY1" fmla="*/ 1819275 h 4560094"/>
                <a:gd name="connsiteX2" fmla="*/ 4462463 w 4462921"/>
                <a:gd name="connsiteY2" fmla="*/ 2747962 h 4560094"/>
                <a:gd name="connsiteX3" fmla="*/ 2381 w 4462921"/>
                <a:gd name="connsiteY3" fmla="*/ 4560094 h 4560094"/>
                <a:gd name="connsiteX4" fmla="*/ 0 w 4462921"/>
                <a:gd name="connsiteY4" fmla="*/ 3543300 h 4560094"/>
                <a:gd name="connsiteX5" fmla="*/ 3282950 w 4462921"/>
                <a:gd name="connsiteY5" fmla="*/ 2286000 h 4560094"/>
                <a:gd name="connsiteX6" fmla="*/ 0 w 4462921"/>
                <a:gd name="connsiteY6" fmla="*/ 1016000 h 4560094"/>
                <a:gd name="connsiteX7" fmla="*/ 0 w 4462921"/>
                <a:gd name="connsiteY7" fmla="*/ 0 h 4560094"/>
                <a:gd name="connsiteX0" fmla="*/ 0 w 4462921"/>
                <a:gd name="connsiteY0" fmla="*/ 0 h 4560094"/>
                <a:gd name="connsiteX1" fmla="*/ 4462462 w 4462921"/>
                <a:gd name="connsiteY1" fmla="*/ 1819275 h 4560094"/>
                <a:gd name="connsiteX2" fmla="*/ 4462463 w 4462921"/>
                <a:gd name="connsiteY2" fmla="*/ 2747962 h 4560094"/>
                <a:gd name="connsiteX3" fmla="*/ 2381 w 4462921"/>
                <a:gd name="connsiteY3" fmla="*/ 4560094 h 4560094"/>
                <a:gd name="connsiteX4" fmla="*/ 0 w 4462921"/>
                <a:gd name="connsiteY4" fmla="*/ 3543300 h 4560094"/>
                <a:gd name="connsiteX5" fmla="*/ 3275807 w 4462921"/>
                <a:gd name="connsiteY5" fmla="*/ 2286000 h 4560094"/>
                <a:gd name="connsiteX6" fmla="*/ 0 w 4462921"/>
                <a:gd name="connsiteY6" fmla="*/ 1016000 h 4560094"/>
                <a:gd name="connsiteX7" fmla="*/ 0 w 4462921"/>
                <a:gd name="connsiteY7" fmla="*/ 0 h 4560094"/>
                <a:gd name="connsiteX0" fmla="*/ 0 w 4462921"/>
                <a:gd name="connsiteY0" fmla="*/ 0 h 4557713"/>
                <a:gd name="connsiteX1" fmla="*/ 4462462 w 4462921"/>
                <a:gd name="connsiteY1" fmla="*/ 1819275 h 4557713"/>
                <a:gd name="connsiteX2" fmla="*/ 4462463 w 4462921"/>
                <a:gd name="connsiteY2" fmla="*/ 2747962 h 4557713"/>
                <a:gd name="connsiteX3" fmla="*/ 2381 w 4462921"/>
                <a:gd name="connsiteY3" fmla="*/ 4557713 h 4557713"/>
                <a:gd name="connsiteX4" fmla="*/ 0 w 4462921"/>
                <a:gd name="connsiteY4" fmla="*/ 3543300 h 4557713"/>
                <a:gd name="connsiteX5" fmla="*/ 3275807 w 4462921"/>
                <a:gd name="connsiteY5" fmla="*/ 2286000 h 4557713"/>
                <a:gd name="connsiteX6" fmla="*/ 0 w 4462921"/>
                <a:gd name="connsiteY6" fmla="*/ 1016000 h 4557713"/>
                <a:gd name="connsiteX7" fmla="*/ 0 w 4462921"/>
                <a:gd name="connsiteY7" fmla="*/ 0 h 4557713"/>
                <a:gd name="connsiteX0" fmla="*/ 0 w 4462921"/>
                <a:gd name="connsiteY0" fmla="*/ 0 h 4562475"/>
                <a:gd name="connsiteX1" fmla="*/ 4462462 w 4462921"/>
                <a:gd name="connsiteY1" fmla="*/ 1819275 h 4562475"/>
                <a:gd name="connsiteX2" fmla="*/ 4462463 w 4462921"/>
                <a:gd name="connsiteY2" fmla="*/ 2747962 h 4562475"/>
                <a:gd name="connsiteX3" fmla="*/ 2381 w 4462921"/>
                <a:gd name="connsiteY3" fmla="*/ 4562475 h 4562475"/>
                <a:gd name="connsiteX4" fmla="*/ 0 w 4462921"/>
                <a:gd name="connsiteY4" fmla="*/ 3543300 h 4562475"/>
                <a:gd name="connsiteX5" fmla="*/ 3275807 w 4462921"/>
                <a:gd name="connsiteY5" fmla="*/ 2286000 h 4562475"/>
                <a:gd name="connsiteX6" fmla="*/ 0 w 4462921"/>
                <a:gd name="connsiteY6" fmla="*/ 1016000 h 4562475"/>
                <a:gd name="connsiteX7" fmla="*/ 0 w 4462921"/>
                <a:gd name="connsiteY7" fmla="*/ 0 h 4562475"/>
                <a:gd name="connsiteX0" fmla="*/ 2486 w 4465407"/>
                <a:gd name="connsiteY0" fmla="*/ 0 h 4564856"/>
                <a:gd name="connsiteX1" fmla="*/ 4464948 w 4465407"/>
                <a:gd name="connsiteY1" fmla="*/ 1819275 h 4564856"/>
                <a:gd name="connsiteX2" fmla="*/ 4464949 w 4465407"/>
                <a:gd name="connsiteY2" fmla="*/ 2747962 h 4564856"/>
                <a:gd name="connsiteX3" fmla="*/ 105 w 4465407"/>
                <a:gd name="connsiteY3" fmla="*/ 4564856 h 4564856"/>
                <a:gd name="connsiteX4" fmla="*/ 2486 w 4465407"/>
                <a:gd name="connsiteY4" fmla="*/ 3543300 h 4564856"/>
                <a:gd name="connsiteX5" fmla="*/ 3278293 w 4465407"/>
                <a:gd name="connsiteY5" fmla="*/ 2286000 h 4564856"/>
                <a:gd name="connsiteX6" fmla="*/ 2486 w 4465407"/>
                <a:gd name="connsiteY6" fmla="*/ 1016000 h 4564856"/>
                <a:gd name="connsiteX7" fmla="*/ 2486 w 4465407"/>
                <a:gd name="connsiteY7" fmla="*/ 0 h 4564856"/>
                <a:gd name="connsiteX0" fmla="*/ 2610 w 4465531"/>
                <a:gd name="connsiteY0" fmla="*/ 0 h 4564856"/>
                <a:gd name="connsiteX1" fmla="*/ 4465072 w 4465531"/>
                <a:gd name="connsiteY1" fmla="*/ 1819275 h 4564856"/>
                <a:gd name="connsiteX2" fmla="*/ 4465073 w 4465531"/>
                <a:gd name="connsiteY2" fmla="*/ 2747962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5531"/>
                <a:gd name="connsiteY0" fmla="*/ 0 h 4564856"/>
                <a:gd name="connsiteX1" fmla="*/ 4465072 w 4465531"/>
                <a:gd name="connsiteY1" fmla="*/ 1819275 h 4564856"/>
                <a:gd name="connsiteX2" fmla="*/ 4465073 w 4465531"/>
                <a:gd name="connsiteY2" fmla="*/ 2750343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5531"/>
                <a:gd name="connsiteY0" fmla="*/ 0 h 4564856"/>
                <a:gd name="connsiteX1" fmla="*/ 4465072 w 4465531"/>
                <a:gd name="connsiteY1" fmla="*/ 1819275 h 4564856"/>
                <a:gd name="connsiteX2" fmla="*/ 4465073 w 4465531"/>
                <a:gd name="connsiteY2" fmla="*/ 2755106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8417 w 4467453"/>
                <a:gd name="connsiteY5" fmla="*/ 2286000 h 4564856"/>
                <a:gd name="connsiteX6" fmla="*/ 2610 w 4467453"/>
                <a:gd name="connsiteY6" fmla="*/ 1016000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8417 w 4467453"/>
                <a:gd name="connsiteY5" fmla="*/ 2286000 h 4564856"/>
                <a:gd name="connsiteX6" fmla="*/ 2610 w 4467453"/>
                <a:gd name="connsiteY6" fmla="*/ 1020763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1273 w 4467453"/>
                <a:gd name="connsiteY5" fmla="*/ 2288382 h 4564856"/>
                <a:gd name="connsiteX6" fmla="*/ 2610 w 4467453"/>
                <a:gd name="connsiteY6" fmla="*/ 1020763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1273 w 4467453"/>
                <a:gd name="connsiteY5" fmla="*/ 2288382 h 4564856"/>
                <a:gd name="connsiteX6" fmla="*/ 2610 w 4467453"/>
                <a:gd name="connsiteY6" fmla="*/ 1020763 h 4564856"/>
                <a:gd name="connsiteX7" fmla="*/ 2610 w 4467453"/>
                <a:gd name="connsiteY7" fmla="*/ 0 h 4564856"/>
                <a:gd name="connsiteX0" fmla="*/ 2610 w 4465530"/>
                <a:gd name="connsiteY0" fmla="*/ 0 h 4564856"/>
                <a:gd name="connsiteX1" fmla="*/ 4465071 w 4465530"/>
                <a:gd name="connsiteY1" fmla="*/ 1819275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0763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0763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3145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64129 w 4465530"/>
                <a:gd name="connsiteY5" fmla="*/ 2288382 h 4564856"/>
                <a:gd name="connsiteX6" fmla="*/ 2610 w 4465530"/>
                <a:gd name="connsiteY6" fmla="*/ 1023145 h 4564856"/>
                <a:gd name="connsiteX7" fmla="*/ 2610 w 4465530"/>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5066 w 4467986"/>
                <a:gd name="connsiteY6" fmla="*/ 1023145 h 4564856"/>
                <a:gd name="connsiteX7" fmla="*/ 0 w 4467986"/>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2533 w 4467986"/>
                <a:gd name="connsiteY6" fmla="*/ 1018079 h 4564856"/>
                <a:gd name="connsiteX7" fmla="*/ 0 w 4467986"/>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2533 w 4467986"/>
                <a:gd name="connsiteY6" fmla="*/ 1023145 h 4564856"/>
                <a:gd name="connsiteX7" fmla="*/ 0 w 4467986"/>
                <a:gd name="connsiteY7" fmla="*/ 0 h 4564856"/>
                <a:gd name="connsiteX0" fmla="*/ 0 w 4467986"/>
                <a:gd name="connsiteY0" fmla="*/ 0 h 4567262"/>
                <a:gd name="connsiteX1" fmla="*/ 4467527 w 4467986"/>
                <a:gd name="connsiteY1" fmla="*/ 1814537 h 4567262"/>
                <a:gd name="connsiteX2" fmla="*/ 4467529 w 4467986"/>
                <a:gd name="connsiteY2" fmla="*/ 2757512 h 4567262"/>
                <a:gd name="connsiteX3" fmla="*/ 2685 w 4467986"/>
                <a:gd name="connsiteY3" fmla="*/ 4567262 h 4567262"/>
                <a:gd name="connsiteX4" fmla="*/ 2684 w 4467986"/>
                <a:gd name="connsiteY4" fmla="*/ 3548087 h 4567262"/>
                <a:gd name="connsiteX5" fmla="*/ 3266585 w 4467986"/>
                <a:gd name="connsiteY5" fmla="*/ 2290788 h 4567262"/>
                <a:gd name="connsiteX6" fmla="*/ 2533 w 4467986"/>
                <a:gd name="connsiteY6" fmla="*/ 1025551 h 4567262"/>
                <a:gd name="connsiteX7" fmla="*/ 0 w 4467986"/>
                <a:gd name="connsiteY7" fmla="*/ 0 h 4567262"/>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50493 h 4569668"/>
                <a:gd name="connsiteX5" fmla="*/ 3264555 w 4465956"/>
                <a:gd name="connsiteY5" fmla="*/ 2293194 h 4569668"/>
                <a:gd name="connsiteX6" fmla="*/ 503 w 4465956"/>
                <a:gd name="connsiteY6" fmla="*/ 1027957 h 4569668"/>
                <a:gd name="connsiteX7" fmla="*/ 377 w 4465956"/>
                <a:gd name="connsiteY7" fmla="*/ 0 h 4569668"/>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48111 h 4569668"/>
                <a:gd name="connsiteX5" fmla="*/ 3264555 w 4465956"/>
                <a:gd name="connsiteY5" fmla="*/ 2293194 h 4569668"/>
                <a:gd name="connsiteX6" fmla="*/ 503 w 4465956"/>
                <a:gd name="connsiteY6" fmla="*/ 1027957 h 4569668"/>
                <a:gd name="connsiteX7" fmla="*/ 377 w 4465956"/>
                <a:gd name="connsiteY7" fmla="*/ 0 h 4569668"/>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48111 h 4569668"/>
                <a:gd name="connsiteX5" fmla="*/ 3257411 w 4465956"/>
                <a:gd name="connsiteY5" fmla="*/ 2293194 h 4569668"/>
                <a:gd name="connsiteX6" fmla="*/ 503 w 4465956"/>
                <a:gd name="connsiteY6" fmla="*/ 1027957 h 4569668"/>
                <a:gd name="connsiteX7" fmla="*/ 377 w 4465956"/>
                <a:gd name="connsiteY7" fmla="*/ 0 h 4569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65956" h="4569668">
                  <a:moveTo>
                    <a:pt x="377" y="0"/>
                  </a:moveTo>
                  <a:lnTo>
                    <a:pt x="4465497" y="1816943"/>
                  </a:lnTo>
                  <a:cubicBezTo>
                    <a:pt x="4463910" y="2124918"/>
                    <a:pt x="4467086" y="2451943"/>
                    <a:pt x="4465499" y="2759918"/>
                  </a:cubicBezTo>
                  <a:lnTo>
                    <a:pt x="655" y="4569668"/>
                  </a:lnTo>
                  <a:cubicBezTo>
                    <a:pt x="-139" y="4230737"/>
                    <a:pt x="1448" y="3887042"/>
                    <a:pt x="654" y="3548111"/>
                  </a:cubicBezTo>
                  <a:lnTo>
                    <a:pt x="3257411" y="2293194"/>
                  </a:lnTo>
                  <a:lnTo>
                    <a:pt x="503" y="1027957"/>
                  </a:lnTo>
                  <a:cubicBezTo>
                    <a:pt x="-1186" y="686909"/>
                    <a:pt x="2066" y="341048"/>
                    <a:pt x="377"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01703" y="1523009"/>
              <a:ext cx="3074395" cy="251999"/>
            </a:xfrm>
            <a:prstGeom prst="rect">
              <a:avLst/>
            </a:prstGeom>
          </p:spPr>
        </p:pic>
      </p:grpSp>
      <p:pic>
        <p:nvPicPr>
          <p:cNvPr id="11" name="Picture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6173817" y="6279323"/>
            <a:ext cx="2520922" cy="176078"/>
          </a:xfrm>
          <a:prstGeom prst="rect">
            <a:avLst/>
          </a:prstGeom>
        </p:spPr>
      </p:pic>
      <p:cxnSp>
        <p:nvCxnSpPr>
          <p:cNvPr id="12" name="Straight Connector 11"/>
          <p:cNvCxnSpPr/>
          <p:nvPr userDrawn="1"/>
        </p:nvCxnSpPr>
        <p:spPr>
          <a:xfrm>
            <a:off x="457200" y="6570921"/>
            <a:ext cx="8686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 Placeholder 8"/>
          <p:cNvSpPr>
            <a:spLocks noGrp="1"/>
          </p:cNvSpPr>
          <p:nvPr>
            <p:ph type="body" sz="quarter" idx="11" hasCustomPrompt="1"/>
          </p:nvPr>
        </p:nvSpPr>
        <p:spPr>
          <a:xfrm>
            <a:off x="459320" y="2543510"/>
            <a:ext cx="4811323" cy="1233311"/>
          </a:xfrm>
        </p:spPr>
        <p:txBody>
          <a:bodyPr>
            <a:noAutofit/>
          </a:bodyPr>
          <a:lstStyle>
            <a:lvl1pPr marL="0" indent="0">
              <a:lnSpc>
                <a:spcPts val="3900"/>
              </a:lnSpc>
              <a:spcBef>
                <a:spcPts val="0"/>
              </a:spcBef>
              <a:spcAft>
                <a:spcPts val="0"/>
              </a:spcAft>
              <a:buNone/>
              <a:defRPr sz="2400" baseline="0">
                <a:solidFill>
                  <a:schemeClr val="bg2"/>
                </a:solidFill>
              </a:defRPr>
            </a:lvl1pPr>
            <a:lvl2pPr marL="0" indent="0">
              <a:lnSpc>
                <a:spcPct val="100000"/>
              </a:lnSpc>
              <a:spcAft>
                <a:spcPts val="0"/>
              </a:spcAft>
              <a:buNone/>
              <a:defRPr sz="1900">
                <a:solidFill>
                  <a:schemeClr val="bg1"/>
                </a:solidFill>
              </a:defRPr>
            </a:lvl2pPr>
            <a:lvl3pPr marL="468000" indent="0">
              <a:buNone/>
              <a:defRPr/>
            </a:lvl3pPr>
          </a:lstStyle>
          <a:p>
            <a:pPr lvl="0"/>
            <a:r>
              <a:rPr lang="en-US" dirty="0"/>
              <a:t>Master Title Slide Headline</a:t>
            </a:r>
          </a:p>
        </p:txBody>
      </p:sp>
    </p:spTree>
    <p:extLst>
      <p:ext uri="{BB962C8B-B14F-4D97-AF65-F5344CB8AC3E}">
        <p14:creationId xmlns:p14="http://schemas.microsoft.com/office/powerpoint/2010/main" val="41953770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ntroductions">
    <p:bg>
      <p:bgPr>
        <a:solidFill>
          <a:schemeClr val="tx2"/>
        </a:solidFill>
        <a:effectLst/>
      </p:bgPr>
    </p:bg>
    <p:spTree>
      <p:nvGrpSpPr>
        <p:cNvPr id="1" name=""/>
        <p:cNvGrpSpPr/>
        <p:nvPr/>
      </p:nvGrpSpPr>
      <p:grpSpPr>
        <a:xfrm>
          <a:off x="0" y="0"/>
          <a:ext cx="0" cy="0"/>
          <a:chOff x="0" y="0"/>
          <a:chExt cx="0" cy="0"/>
        </a:xfrm>
      </p:grpSpPr>
      <p:pic>
        <p:nvPicPr>
          <p:cNvPr id="4" name="Picture 3" descr="stk153597rke.jpg"/>
          <p:cNvPicPr>
            <a:picLocks noChangeAspect="1"/>
          </p:cNvPicPr>
          <p:nvPr userDrawn="1"/>
        </p:nvPicPr>
        <p:blipFill>
          <a:blip r:embed="rId2" cstate="print"/>
          <a:stretch>
            <a:fillRect/>
          </a:stretch>
        </p:blipFill>
        <p:spPr>
          <a:xfrm>
            <a:off x="0" y="0"/>
            <a:ext cx="9144000" cy="6858000"/>
          </a:xfrm>
          <a:prstGeom prst="rect">
            <a:avLst/>
          </a:prstGeom>
        </p:spPr>
      </p:pic>
      <p:sp>
        <p:nvSpPr>
          <p:cNvPr id="5" name="Text Placeholder 8"/>
          <p:cNvSpPr>
            <a:spLocks noGrp="1"/>
          </p:cNvSpPr>
          <p:nvPr>
            <p:ph type="body" sz="quarter" idx="10" hasCustomPrompt="1"/>
          </p:nvPr>
        </p:nvSpPr>
        <p:spPr>
          <a:xfrm>
            <a:off x="457200" y="359082"/>
            <a:ext cx="8228013" cy="605012"/>
          </a:xfrm>
        </p:spPr>
        <p:txBody>
          <a:bodyPr lIns="0" rIns="0" anchor="b" anchorCtr="0">
            <a:noAutofit/>
          </a:bodyPr>
          <a:lstStyle>
            <a:lvl1pPr marL="0" indent="0" algn="l">
              <a:lnSpc>
                <a:spcPts val="3900"/>
              </a:lnSpc>
              <a:spcBef>
                <a:spcPts val="0"/>
              </a:spcBef>
              <a:spcAft>
                <a:spcPts val="0"/>
              </a:spcAft>
              <a:buNone/>
              <a:defRPr sz="4000" b="0" baseline="0">
                <a:solidFill>
                  <a:schemeClr val="tx2"/>
                </a:solidFill>
              </a:defRPr>
            </a:lvl1pPr>
            <a:lvl2pPr marL="0" indent="0">
              <a:lnSpc>
                <a:spcPct val="100000"/>
              </a:lnSpc>
              <a:spcAft>
                <a:spcPts val="0"/>
              </a:spcAft>
              <a:buNone/>
              <a:defRPr sz="1900">
                <a:solidFill>
                  <a:schemeClr val="bg1"/>
                </a:solidFill>
              </a:defRPr>
            </a:lvl2pPr>
            <a:lvl3pPr marL="468000" indent="0">
              <a:buNone/>
              <a:defRPr/>
            </a:lvl3pPr>
          </a:lstStyle>
          <a:p>
            <a:pPr lvl="0"/>
            <a:r>
              <a:rPr lang="en-US" dirty="0"/>
              <a:t>Master Divider Slide Headline</a:t>
            </a:r>
          </a:p>
        </p:txBody>
      </p:sp>
    </p:spTree>
    <p:extLst>
      <p:ext uri="{BB962C8B-B14F-4D97-AF65-F5344CB8AC3E}">
        <p14:creationId xmlns:p14="http://schemas.microsoft.com/office/powerpoint/2010/main" val="23099448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Next Steps">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a:xfrm>
            <a:off x="457201" y="1381125"/>
            <a:ext cx="8228012" cy="5037138"/>
          </a:xfrm>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pic>
        <p:nvPicPr>
          <p:cNvPr id="9" name="Picture 8" descr="Power_PC [Converted].png"/>
          <p:cNvPicPr>
            <a:picLocks noChangeAspect="1"/>
          </p:cNvPicPr>
          <p:nvPr userDrawn="1"/>
        </p:nvPicPr>
        <p:blipFill>
          <a:blip r:embed="rId2" cstate="print"/>
          <a:stretch>
            <a:fillRect/>
          </a:stretch>
        </p:blipFill>
        <p:spPr>
          <a:xfrm>
            <a:off x="7294652" y="170122"/>
            <a:ext cx="1535846" cy="1781155"/>
          </a:xfrm>
          <a:prstGeom prst="rect">
            <a:avLst/>
          </a:prstGeom>
        </p:spPr>
      </p:pic>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Knowledge Check">
    <p:spTree>
      <p:nvGrpSpPr>
        <p:cNvPr id="1" name=""/>
        <p:cNvGrpSpPr/>
        <p:nvPr/>
      </p:nvGrpSpPr>
      <p:grpSpPr>
        <a:xfrm>
          <a:off x="0" y="0"/>
          <a:ext cx="0" cy="0"/>
          <a:chOff x="0" y="0"/>
          <a:chExt cx="0" cy="0"/>
        </a:xfrm>
      </p:grpSpPr>
      <p:pic>
        <p:nvPicPr>
          <p:cNvPr id="11" name="Picture 10" descr="Light Bulb_PC [Converted].png"/>
          <p:cNvPicPr>
            <a:picLocks noChangeAspect="1"/>
          </p:cNvPicPr>
          <p:nvPr userDrawn="1"/>
        </p:nvPicPr>
        <p:blipFill>
          <a:blip r:embed="rId2" cstate="print"/>
          <a:stretch>
            <a:fillRect/>
          </a:stretch>
        </p:blipFill>
        <p:spPr>
          <a:xfrm>
            <a:off x="7315201" y="170122"/>
            <a:ext cx="1388650" cy="2239199"/>
          </a:xfrm>
          <a:prstGeom prst="rect">
            <a:avLst/>
          </a:prstGeom>
        </p:spPr>
      </p:pic>
      <p:sp>
        <p:nvSpPr>
          <p:cNvPr id="10" name="Content Placeholder 9"/>
          <p:cNvSpPr>
            <a:spLocks noGrp="1"/>
          </p:cNvSpPr>
          <p:nvPr>
            <p:ph sz="quarter" idx="12" hasCustomPrompt="1"/>
          </p:nvPr>
        </p:nvSpPr>
        <p:spPr>
          <a:xfrm>
            <a:off x="457201" y="1381125"/>
            <a:ext cx="8228012" cy="5037138"/>
          </a:xfrm>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pic>
        <p:nvPicPr>
          <p:cNvPr id="9" name="Picture 8" descr="Magnify_PC [Converted].png"/>
          <p:cNvPicPr>
            <a:picLocks noChangeAspect="1"/>
          </p:cNvPicPr>
          <p:nvPr userDrawn="1"/>
        </p:nvPicPr>
        <p:blipFill>
          <a:blip r:embed="rId2" cstate="print"/>
          <a:stretch>
            <a:fillRect/>
          </a:stretch>
        </p:blipFill>
        <p:spPr>
          <a:xfrm>
            <a:off x="7017943" y="158624"/>
            <a:ext cx="2000897" cy="2006852"/>
          </a:xfrm>
          <a:prstGeom prst="rect">
            <a:avLst/>
          </a:prstGeom>
        </p:spPr>
      </p:pic>
      <p:sp>
        <p:nvSpPr>
          <p:cNvPr id="10" name="Content Placeholder 9"/>
          <p:cNvSpPr>
            <a:spLocks noGrp="1"/>
          </p:cNvSpPr>
          <p:nvPr>
            <p:ph sz="quarter" idx="12" hasCustomPrompt="1"/>
          </p:nvPr>
        </p:nvSpPr>
        <p:spPr>
          <a:xfrm>
            <a:off x="457201" y="1381125"/>
            <a:ext cx="8228012" cy="5037138"/>
          </a:xfrm>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pic>
        <p:nvPicPr>
          <p:cNvPr id="11" name="Picture 10" descr="Speaker_PC [Converted].png"/>
          <p:cNvPicPr>
            <a:picLocks noChangeAspect="1"/>
          </p:cNvPicPr>
          <p:nvPr userDrawn="1"/>
        </p:nvPicPr>
        <p:blipFill>
          <a:blip r:embed="rId2" cstate="print"/>
          <a:stretch>
            <a:fillRect/>
          </a:stretch>
        </p:blipFill>
        <p:spPr>
          <a:xfrm>
            <a:off x="6642376" y="195281"/>
            <a:ext cx="2191150" cy="1808840"/>
          </a:xfrm>
          <a:prstGeom prst="rect">
            <a:avLst/>
          </a:prstGeom>
        </p:spPr>
      </p:pic>
      <p:sp>
        <p:nvSpPr>
          <p:cNvPr id="10" name="Content Placeholder 9"/>
          <p:cNvSpPr>
            <a:spLocks noGrp="1"/>
          </p:cNvSpPr>
          <p:nvPr>
            <p:ph sz="quarter" idx="12" hasCustomPrompt="1"/>
          </p:nvPr>
        </p:nvSpPr>
        <p:spPr>
          <a:xfrm>
            <a:off x="457201" y="1381125"/>
            <a:ext cx="8228012" cy="5037138"/>
          </a:xfrm>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Activity">
    <p:spTree>
      <p:nvGrpSpPr>
        <p:cNvPr id="1" name=""/>
        <p:cNvGrpSpPr/>
        <p:nvPr/>
      </p:nvGrpSpPr>
      <p:grpSpPr>
        <a:xfrm>
          <a:off x="0" y="0"/>
          <a:ext cx="0" cy="0"/>
          <a:chOff x="0" y="0"/>
          <a:chExt cx="0" cy="0"/>
        </a:xfrm>
      </p:grpSpPr>
      <p:pic>
        <p:nvPicPr>
          <p:cNvPr id="11" name="Picture 10" descr="140258517.png"/>
          <p:cNvPicPr>
            <a:picLocks noChangeAspect="1"/>
          </p:cNvPicPr>
          <p:nvPr userDrawn="1"/>
        </p:nvPicPr>
        <p:blipFill>
          <a:blip r:embed="rId2" cstate="print"/>
          <a:stretch>
            <a:fillRect/>
          </a:stretch>
        </p:blipFill>
        <p:spPr>
          <a:xfrm>
            <a:off x="5189368" y="3429000"/>
            <a:ext cx="4114286" cy="3419048"/>
          </a:xfrm>
          <a:prstGeom prst="rect">
            <a:avLst/>
          </a:prstGeom>
        </p:spPr>
      </p:pic>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pic>
        <p:nvPicPr>
          <p:cNvPr id="9" name="Picture 8" descr="100605056.png"/>
          <p:cNvPicPr>
            <a:picLocks noChangeAspect="1"/>
          </p:cNvPicPr>
          <p:nvPr userDrawn="1"/>
        </p:nvPicPr>
        <p:blipFill>
          <a:blip r:embed="rId2" cstate="print"/>
          <a:stretch>
            <a:fillRect/>
          </a:stretch>
        </p:blipFill>
        <p:spPr>
          <a:xfrm>
            <a:off x="6218677" y="3062745"/>
            <a:ext cx="2447619" cy="3657143"/>
          </a:xfrm>
          <a:prstGeom prst="rect">
            <a:avLst/>
          </a:prstGeom>
        </p:spPr>
      </p:pic>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urse Goals">
    <p:spTree>
      <p:nvGrpSpPr>
        <p:cNvPr id="1" name=""/>
        <p:cNvGrpSpPr/>
        <p:nvPr/>
      </p:nvGrpSpPr>
      <p:grpSpPr>
        <a:xfrm>
          <a:off x="0" y="0"/>
          <a:ext cx="0" cy="0"/>
          <a:chOff x="0" y="0"/>
          <a:chExt cx="0" cy="0"/>
        </a:xfrm>
      </p:grpSpPr>
      <p:pic>
        <p:nvPicPr>
          <p:cNvPr id="11" name="Picture 10" descr="AA053798.png"/>
          <p:cNvPicPr>
            <a:picLocks noChangeAspect="1"/>
          </p:cNvPicPr>
          <p:nvPr userDrawn="1"/>
        </p:nvPicPr>
        <p:blipFill>
          <a:blip r:embed="rId2" cstate="print"/>
          <a:stretch>
            <a:fillRect/>
          </a:stretch>
        </p:blipFill>
        <p:spPr>
          <a:xfrm>
            <a:off x="3510986" y="4689478"/>
            <a:ext cx="5485715" cy="2019048"/>
          </a:xfrm>
          <a:prstGeom prst="rect">
            <a:avLst/>
          </a:prstGeom>
        </p:spPr>
      </p:pic>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urse Summary">
    <p:spTree>
      <p:nvGrpSpPr>
        <p:cNvPr id="1" name=""/>
        <p:cNvGrpSpPr/>
        <p:nvPr/>
      </p:nvGrpSpPr>
      <p:grpSpPr>
        <a:xfrm>
          <a:off x="0" y="0"/>
          <a:ext cx="0" cy="0"/>
          <a:chOff x="0" y="0"/>
          <a:chExt cx="0" cy="0"/>
        </a:xfrm>
      </p:grpSpPr>
      <p:pic>
        <p:nvPicPr>
          <p:cNvPr id="9" name="Picture 8" descr="AA053797.png"/>
          <p:cNvPicPr>
            <a:picLocks noChangeAspect="1"/>
          </p:cNvPicPr>
          <p:nvPr userDrawn="1"/>
        </p:nvPicPr>
        <p:blipFill>
          <a:blip r:embed="rId2" cstate="print"/>
          <a:stretch>
            <a:fillRect/>
          </a:stretch>
        </p:blipFill>
        <p:spPr>
          <a:xfrm>
            <a:off x="3510986" y="4584716"/>
            <a:ext cx="5485715" cy="2123810"/>
          </a:xfrm>
          <a:prstGeom prst="rect">
            <a:avLst/>
          </a:prstGeom>
        </p:spPr>
      </p:pic>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Reflections">
    <p:spTree>
      <p:nvGrpSpPr>
        <p:cNvPr id="1" name=""/>
        <p:cNvGrpSpPr/>
        <p:nvPr/>
      </p:nvGrpSpPr>
      <p:grpSpPr>
        <a:xfrm>
          <a:off x="0" y="0"/>
          <a:ext cx="0" cy="0"/>
          <a:chOff x="0" y="0"/>
          <a:chExt cx="0" cy="0"/>
        </a:xfrm>
      </p:grpSpPr>
      <p:pic>
        <p:nvPicPr>
          <p:cNvPr id="11" name="Picture 10" descr="skd186908sdc.png"/>
          <p:cNvPicPr>
            <a:picLocks noChangeAspect="1"/>
          </p:cNvPicPr>
          <p:nvPr userDrawn="1"/>
        </p:nvPicPr>
        <p:blipFill>
          <a:blip r:embed="rId2" cstate="print"/>
          <a:stretch>
            <a:fillRect/>
          </a:stretch>
        </p:blipFill>
        <p:spPr>
          <a:xfrm>
            <a:off x="5405212" y="3953896"/>
            <a:ext cx="3657143" cy="2733334"/>
          </a:xfrm>
          <a:prstGeom prst="rect">
            <a:avLst/>
          </a:prstGeom>
        </p:spPr>
      </p:pic>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Slide ">
    <p:bg>
      <p:bgPr>
        <a:solidFill>
          <a:schemeClr val="tx2"/>
        </a:solidFill>
        <a:effectLst/>
      </p:bgPr>
    </p:bg>
    <p:spTree>
      <p:nvGrpSpPr>
        <p:cNvPr id="1" name=""/>
        <p:cNvGrpSpPr/>
        <p:nvPr/>
      </p:nvGrpSpPr>
      <p:grpSpPr>
        <a:xfrm>
          <a:off x="0" y="0"/>
          <a:ext cx="0" cy="0"/>
          <a:chOff x="0" y="0"/>
          <a:chExt cx="0" cy="0"/>
        </a:xfrm>
      </p:grpSpPr>
      <p:pic>
        <p:nvPicPr>
          <p:cNvPr id="3" name="Picture 2" descr="stk318019rkn.jpg"/>
          <p:cNvPicPr>
            <a:picLocks noChangeAspect="1"/>
          </p:cNvPicPr>
          <p:nvPr userDrawn="1"/>
        </p:nvPicPr>
        <p:blipFill>
          <a:blip r:embed="rId2" cstate="print"/>
          <a:stretch>
            <a:fillRect/>
          </a:stretch>
        </p:blipFill>
        <p:spPr>
          <a:xfrm>
            <a:off x="0" y="0"/>
            <a:ext cx="9144000" cy="6858000"/>
          </a:xfrm>
          <a:prstGeom prst="rect">
            <a:avLst/>
          </a:prstGeom>
        </p:spPr>
      </p:pic>
      <p:sp>
        <p:nvSpPr>
          <p:cNvPr id="5" name="Text Placeholder 8"/>
          <p:cNvSpPr>
            <a:spLocks noGrp="1"/>
          </p:cNvSpPr>
          <p:nvPr>
            <p:ph type="body" sz="quarter" idx="10" hasCustomPrompt="1"/>
          </p:nvPr>
        </p:nvSpPr>
        <p:spPr>
          <a:xfrm>
            <a:off x="457200" y="310097"/>
            <a:ext cx="8228013" cy="670326"/>
          </a:xfrm>
        </p:spPr>
        <p:txBody>
          <a:bodyPr lIns="0" rIns="0" anchor="b" anchorCtr="0">
            <a:noAutofit/>
          </a:bodyPr>
          <a:lstStyle>
            <a:lvl1pPr marL="0" indent="0" algn="l">
              <a:lnSpc>
                <a:spcPts val="3900"/>
              </a:lnSpc>
              <a:spcBef>
                <a:spcPts val="0"/>
              </a:spcBef>
              <a:spcAft>
                <a:spcPts val="0"/>
              </a:spcAft>
              <a:buNone/>
              <a:defRPr sz="4000" b="0" baseline="0">
                <a:solidFill>
                  <a:schemeClr val="tx2"/>
                </a:solidFill>
              </a:defRPr>
            </a:lvl1pPr>
            <a:lvl2pPr marL="0" indent="0">
              <a:lnSpc>
                <a:spcPct val="100000"/>
              </a:lnSpc>
              <a:spcAft>
                <a:spcPts val="0"/>
              </a:spcAft>
              <a:buNone/>
              <a:defRPr sz="1900">
                <a:solidFill>
                  <a:schemeClr val="bg1"/>
                </a:solidFill>
              </a:defRPr>
            </a:lvl2pPr>
            <a:lvl3pPr marL="468000" indent="0">
              <a:buNone/>
              <a:defRPr/>
            </a:lvl3pPr>
          </a:lstStyle>
          <a:p>
            <a:pPr lvl="0"/>
            <a:r>
              <a:rPr lang="en-US" dirty="0"/>
              <a:t>Master Divider Slide Headline</a:t>
            </a:r>
          </a:p>
        </p:txBody>
      </p:sp>
    </p:spTree>
    <p:extLst>
      <p:ext uri="{BB962C8B-B14F-4D97-AF65-F5344CB8AC3E}">
        <p14:creationId xmlns:p14="http://schemas.microsoft.com/office/powerpoint/2010/main" val="23099448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Paragraphs">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p:txBody>
          <a:bodyPr/>
          <a:lstStyle>
            <a:lvl1pPr marL="0" indent="0">
              <a:spcBef>
                <a:spcPts val="1200"/>
              </a:spcBef>
              <a:spcAft>
                <a:spcPts val="0"/>
              </a:spcAft>
              <a:buNone/>
              <a:defRPr sz="2400" b="1">
                <a:solidFill>
                  <a:schemeClr val="bg2"/>
                </a:solidFill>
              </a:defRPr>
            </a:lvl1pPr>
            <a:lvl2pPr marL="231775" indent="-231775">
              <a:spcBef>
                <a:spcPts val="624"/>
              </a:spcBef>
              <a:buFont typeface="Arial" pitchFamily="34" charset="0"/>
              <a:buChar char="•"/>
              <a:defRPr/>
            </a:lvl2pPr>
            <a:lvl3pPr marL="457200" indent="-231775">
              <a:buFont typeface="Arial" pitchFamily="34" charset="0"/>
              <a:buChar char="–"/>
              <a:defRPr/>
            </a:lvl3pPr>
            <a:lvl4pPr marL="688975" indent="-225425">
              <a:buFont typeface="Arial" pitchFamily="34" charset="0"/>
              <a:buChar char="•"/>
              <a:defRPr/>
            </a:lvl4pPr>
            <a:lvl5pPr marL="914400" indent="-225425">
              <a:buFont typeface="Arial" pitchFamily="34" charset="0"/>
              <a:buChar char="–"/>
              <a:tabLst/>
              <a:defRPr/>
            </a:lvl5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8" name="Straight Connector 7"/>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hasCustomPrompt="1"/>
          </p:nvPr>
        </p:nvSpPr>
        <p:spPr/>
        <p:txBody>
          <a:bodyPr/>
          <a:lstStyle/>
          <a:p>
            <a:r>
              <a:rPr lang="en-US" dirty="0"/>
              <a:t>Master Title Slide Headline</a:t>
            </a:r>
            <a:endParaRPr lang="en-CA" dirty="0"/>
          </a:p>
        </p:txBody>
      </p:sp>
      <p:sp>
        <p:nvSpPr>
          <p:cNvPr id="9" name="TextBox 8"/>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2-Content">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a:xfrm>
            <a:off x="457201" y="1381125"/>
            <a:ext cx="4025899" cy="4824414"/>
          </a:xfrm>
        </p:spPr>
        <p:txBody>
          <a:bodyPr>
            <a:normAutofit/>
          </a:bodyPr>
          <a:lstStyle>
            <a:lvl1pPr>
              <a:defRPr sz="2000"/>
            </a:lvl1pPr>
            <a:lvl2pPr>
              <a:defRPr sz="1800"/>
            </a:lvl2pPr>
            <a:lvl3pPr>
              <a:defRPr sz="1600"/>
            </a:lvl3pPr>
            <a:lvl4pPr>
              <a:defRPr sz="1400"/>
            </a:lvl4pPr>
            <a:lvl5pPr>
              <a:defRPr sz="1200"/>
            </a:lvl5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sp>
        <p:nvSpPr>
          <p:cNvPr id="9" name="Content Placeholder 9"/>
          <p:cNvSpPr>
            <a:spLocks noGrp="1"/>
          </p:cNvSpPr>
          <p:nvPr>
            <p:ph sz="quarter" idx="13" hasCustomPrompt="1"/>
          </p:nvPr>
        </p:nvSpPr>
        <p:spPr>
          <a:xfrm>
            <a:off x="4659314" y="1381125"/>
            <a:ext cx="4025899" cy="4824414"/>
          </a:xfrm>
        </p:spPr>
        <p:txBody>
          <a:bodyPr>
            <a:normAutofit/>
          </a:bodyPr>
          <a:lstStyle>
            <a:lvl1pPr>
              <a:defRPr sz="2000"/>
            </a:lvl1pPr>
            <a:lvl2pPr>
              <a:defRPr sz="1800"/>
            </a:lvl2pPr>
            <a:lvl3pPr>
              <a:defRPr sz="1600"/>
            </a:lvl3pPr>
            <a:lvl4pPr>
              <a:defRPr sz="1400"/>
            </a:lvl4pPr>
            <a:lvl5pPr>
              <a:defRPr sz="1200"/>
            </a:lvl5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11" name="Straight Connector 10"/>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162026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2-content Paragraphs">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a:xfrm>
            <a:off x="457202" y="1381125"/>
            <a:ext cx="4025898" cy="4824414"/>
          </a:xfrm>
        </p:spPr>
        <p:txBody>
          <a:bodyPr>
            <a:normAutofit/>
          </a:bodyPr>
          <a:lstStyle>
            <a:lvl1pPr marL="0" indent="0">
              <a:spcBef>
                <a:spcPts val="1200"/>
              </a:spcBef>
              <a:spcAft>
                <a:spcPts val="0"/>
              </a:spcAft>
              <a:buNone/>
              <a:defRPr sz="2000" b="1">
                <a:solidFill>
                  <a:schemeClr val="bg2"/>
                </a:solidFill>
              </a:defRPr>
            </a:lvl1pPr>
            <a:lvl2pPr marL="231775" indent="-231775">
              <a:buFont typeface="Arial" pitchFamily="34" charset="0"/>
              <a:buChar char="•"/>
              <a:defRPr sz="2000"/>
            </a:lvl2pPr>
            <a:lvl3pPr marL="457200" indent="-231775">
              <a:buFont typeface="Arial" pitchFamily="34" charset="0"/>
              <a:buChar char="–"/>
              <a:defRPr sz="1800"/>
            </a:lvl3pPr>
            <a:lvl4pPr marL="688975" indent="-225425">
              <a:buFont typeface="Arial" pitchFamily="34" charset="0"/>
              <a:buChar char="•"/>
              <a:defRPr sz="1600"/>
            </a:lvl4pPr>
            <a:lvl5pPr marL="914400" indent="-225425">
              <a:buFont typeface="Arial" pitchFamily="34" charset="0"/>
              <a:buChar char="–"/>
              <a:tabLst/>
              <a:defRPr sz="1400"/>
            </a:lvl5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sp>
        <p:nvSpPr>
          <p:cNvPr id="8" name="Content Placeholder 9"/>
          <p:cNvSpPr>
            <a:spLocks noGrp="1"/>
          </p:cNvSpPr>
          <p:nvPr>
            <p:ph sz="quarter" idx="14" hasCustomPrompt="1"/>
          </p:nvPr>
        </p:nvSpPr>
        <p:spPr>
          <a:xfrm>
            <a:off x="4660900" y="1381125"/>
            <a:ext cx="4025898" cy="4824414"/>
          </a:xfrm>
        </p:spPr>
        <p:txBody>
          <a:bodyPr>
            <a:normAutofit/>
          </a:bodyPr>
          <a:lstStyle>
            <a:lvl1pPr marL="0" indent="0">
              <a:spcBef>
                <a:spcPts val="1200"/>
              </a:spcBef>
              <a:spcAft>
                <a:spcPts val="0"/>
              </a:spcAft>
              <a:buNone/>
              <a:defRPr sz="2000" b="1">
                <a:solidFill>
                  <a:schemeClr val="bg2"/>
                </a:solidFill>
              </a:defRPr>
            </a:lvl1pPr>
            <a:lvl2pPr marL="231775" indent="-231775">
              <a:buFont typeface="Arial" pitchFamily="34" charset="0"/>
              <a:buChar char="•"/>
              <a:defRPr sz="2000"/>
            </a:lvl2pPr>
            <a:lvl3pPr marL="457200" indent="-231775">
              <a:buFont typeface="Arial" pitchFamily="34" charset="0"/>
              <a:buChar char="–"/>
              <a:defRPr sz="1800"/>
            </a:lvl3pPr>
            <a:lvl4pPr marL="688975" indent="-225425">
              <a:buFont typeface="Arial" pitchFamily="34" charset="0"/>
              <a:buChar char="•"/>
              <a:defRPr sz="1600"/>
            </a:lvl4pPr>
            <a:lvl5pPr marL="914400" indent="-225425">
              <a:buFont typeface="Arial" pitchFamily="34" charset="0"/>
              <a:buChar char="–"/>
              <a:tabLst/>
              <a:defRPr sz="1400"/>
            </a:lvl5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11" name="Straight Connector 10"/>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hasCustomPrompt="1"/>
          </p:nvPr>
        </p:nvSpPr>
        <p:spPr/>
        <p:txBody>
          <a:bodyPr/>
          <a:lstStyle/>
          <a:p>
            <a:r>
              <a:rPr lang="en-US" dirty="0"/>
              <a:t>Master Title Slide Headline</a:t>
            </a:r>
            <a:endParaRPr lang="en-CA" dirty="0"/>
          </a:p>
        </p:txBody>
      </p:sp>
      <p:sp>
        <p:nvSpPr>
          <p:cNvPr id="9" name="TextBox 8"/>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666666"/>
                </a:solidFill>
                <a:latin typeface="Arial" pitchFamily="34" charset="0"/>
                <a:cs typeface="Arial" pitchFamily="34" charset="0"/>
              </a:rPr>
              <a:pPr algn="r"/>
              <a:t>‹#›</a:t>
            </a:fld>
            <a:endParaRPr lang="en-CA" sz="900" dirty="0">
              <a:solidFill>
                <a:srgbClr val="666666"/>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hasCustomPrompt="1"/>
          </p:nvPr>
        </p:nvSpPr>
        <p:spPr/>
        <p:txBody>
          <a:bodyPr/>
          <a:lstStyle/>
          <a:p>
            <a:r>
              <a:rPr lang="en-US" dirty="0"/>
              <a:t>Master Title Slide Headline</a:t>
            </a:r>
            <a:endParaRPr lang="en-CA" dirty="0"/>
          </a:p>
        </p:txBody>
      </p:sp>
      <p:sp>
        <p:nvSpPr>
          <p:cNvPr id="6" name="TextBox 5"/>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19540059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TextBox 2"/>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1792938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Questions">
    <p:bg>
      <p:bgPr>
        <a:solidFill>
          <a:schemeClr val="tx2"/>
        </a:solidFill>
        <a:effectLst/>
      </p:bgPr>
    </p:bg>
    <p:spTree>
      <p:nvGrpSpPr>
        <p:cNvPr id="1" name=""/>
        <p:cNvGrpSpPr/>
        <p:nvPr/>
      </p:nvGrpSpPr>
      <p:grpSpPr>
        <a:xfrm>
          <a:off x="0" y="0"/>
          <a:ext cx="0" cy="0"/>
          <a:chOff x="0" y="0"/>
          <a:chExt cx="0" cy="0"/>
        </a:xfrm>
      </p:grpSpPr>
      <p:pic>
        <p:nvPicPr>
          <p:cNvPr id="3" name="Picture 2" descr="123583599.jpg"/>
          <p:cNvPicPr>
            <a:picLocks noChangeAspect="1"/>
          </p:cNvPicPr>
          <p:nvPr userDrawn="1"/>
        </p:nvPicPr>
        <p:blipFill>
          <a:blip r:embed="rId2" cstate="print"/>
          <a:stretch>
            <a:fillRect/>
          </a:stretch>
        </p:blipFill>
        <p:spPr>
          <a:xfrm>
            <a:off x="0" y="0"/>
            <a:ext cx="9144000" cy="6858000"/>
          </a:xfrm>
          <a:prstGeom prst="rect">
            <a:avLst/>
          </a:prstGeom>
        </p:spPr>
      </p:pic>
      <p:sp>
        <p:nvSpPr>
          <p:cNvPr id="5" name="Text Placeholder 8"/>
          <p:cNvSpPr>
            <a:spLocks noGrp="1"/>
          </p:cNvSpPr>
          <p:nvPr>
            <p:ph type="body" sz="quarter" idx="10" hasCustomPrompt="1"/>
          </p:nvPr>
        </p:nvSpPr>
        <p:spPr>
          <a:xfrm>
            <a:off x="457200" y="359082"/>
            <a:ext cx="8228013" cy="605012"/>
          </a:xfrm>
        </p:spPr>
        <p:txBody>
          <a:bodyPr lIns="0" rIns="0" anchor="b" anchorCtr="0">
            <a:noAutofit/>
          </a:bodyPr>
          <a:lstStyle>
            <a:lvl1pPr marL="0" indent="0" algn="l">
              <a:lnSpc>
                <a:spcPts val="3900"/>
              </a:lnSpc>
              <a:spcBef>
                <a:spcPts val="0"/>
              </a:spcBef>
              <a:spcAft>
                <a:spcPts val="0"/>
              </a:spcAft>
              <a:buNone/>
              <a:defRPr sz="4000" b="0" baseline="0">
                <a:solidFill>
                  <a:schemeClr val="tx2"/>
                </a:solidFill>
              </a:defRPr>
            </a:lvl1pPr>
            <a:lvl2pPr marL="0" indent="0">
              <a:lnSpc>
                <a:spcPct val="100000"/>
              </a:lnSpc>
              <a:spcAft>
                <a:spcPts val="0"/>
              </a:spcAft>
              <a:buNone/>
              <a:defRPr sz="1900">
                <a:solidFill>
                  <a:schemeClr val="bg1"/>
                </a:solidFill>
              </a:defRPr>
            </a:lvl2pPr>
            <a:lvl3pPr marL="468000" indent="0">
              <a:buNone/>
              <a:defRPr/>
            </a:lvl3pPr>
          </a:lstStyle>
          <a:p>
            <a:pPr lvl="0"/>
            <a:r>
              <a:rPr lang="en-US" dirty="0"/>
              <a:t>Master Divider Slide Headline</a:t>
            </a:r>
          </a:p>
        </p:txBody>
      </p:sp>
    </p:spTree>
    <p:extLst>
      <p:ext uri="{BB962C8B-B14F-4D97-AF65-F5344CB8AC3E}">
        <p14:creationId xmlns:p14="http://schemas.microsoft.com/office/powerpoint/2010/main" val="23099448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1" y="1381125"/>
            <a:ext cx="8228012" cy="4824414"/>
          </a:xfrm>
          <a:prstGeom prst="rect">
            <a:avLst/>
          </a:prstGeom>
        </p:spPr>
        <p:txBody>
          <a:bodyPr vert="horz" lIns="0" tIns="0" rIns="0" bIns="0" rtlCol="0">
            <a:normAutofit/>
          </a:body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endParaRPr lang="en-US" dirty="0"/>
          </a:p>
        </p:txBody>
      </p:sp>
      <p:sp>
        <p:nvSpPr>
          <p:cNvPr id="9" name="Title Placeholder 1"/>
          <p:cNvSpPr>
            <a:spLocks noGrp="1"/>
          </p:cNvSpPr>
          <p:nvPr>
            <p:ph type="title"/>
          </p:nvPr>
        </p:nvSpPr>
        <p:spPr>
          <a:xfrm>
            <a:off x="461035" y="170122"/>
            <a:ext cx="8205261" cy="785553"/>
          </a:xfrm>
          <a:prstGeom prst="rect">
            <a:avLst/>
          </a:prstGeom>
        </p:spPr>
        <p:txBody>
          <a:bodyPr vert="horz" lIns="0" tIns="0" rIns="0" bIns="0" rtlCol="0" anchor="b" anchorCtr="0">
            <a:normAutofit/>
          </a:bodyPr>
          <a:lstStyle/>
          <a:p>
            <a:r>
              <a:rPr lang="en-US" dirty="0"/>
              <a:t>Master Title Slide Headline</a:t>
            </a:r>
            <a:endParaRPr lang="en-CA" dirty="0"/>
          </a:p>
        </p:txBody>
      </p:sp>
    </p:spTree>
    <p:extLst>
      <p:ext uri="{BB962C8B-B14F-4D97-AF65-F5344CB8AC3E}">
        <p14:creationId xmlns:p14="http://schemas.microsoft.com/office/powerpoint/2010/main" val="4815313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61" r:id="rId10"/>
    <p:sldLayoutId id="2147483657" r:id="rId11"/>
    <p:sldLayoutId id="2147483658" r:id="rId12"/>
    <p:sldLayoutId id="2147483659" r:id="rId13"/>
    <p:sldLayoutId id="2147483663" r:id="rId14"/>
    <p:sldLayoutId id="2147483662" r:id="rId15"/>
    <p:sldLayoutId id="2147483664" r:id="rId16"/>
    <p:sldLayoutId id="2147483665" r:id="rId17"/>
    <p:sldLayoutId id="2147483666" r:id="rId18"/>
    <p:sldLayoutId id="2147483667" r:id="rId19"/>
  </p:sldLayoutIdLst>
  <p:hf hdr="0" ftr="0" dt="0"/>
  <p:txStyles>
    <p:titleStyle>
      <a:lvl1pPr algn="l" defTabSz="914400" rtl="0" eaLnBrk="1" latinLnBrk="0" hangingPunct="1">
        <a:lnSpc>
          <a:spcPts val="2600"/>
        </a:lnSpc>
        <a:spcBef>
          <a:spcPct val="0"/>
        </a:spcBef>
        <a:buNone/>
        <a:defRPr sz="2600" b="1" kern="1200">
          <a:solidFill>
            <a:schemeClr val="accent1"/>
          </a:solidFill>
          <a:latin typeface="Arial" pitchFamily="34" charset="0"/>
          <a:ea typeface="+mj-ea"/>
          <a:cs typeface="Arial" pitchFamily="34" charset="0"/>
        </a:defRPr>
      </a:lvl1pPr>
    </p:titleStyle>
    <p:bodyStyle>
      <a:lvl1pPr marL="231775" indent="-231775" algn="l" defTabSz="914400" rtl="0" eaLnBrk="1" latinLnBrk="0" hangingPunct="1">
        <a:lnSpc>
          <a:spcPct val="100000"/>
        </a:lnSpc>
        <a:spcBef>
          <a:spcPts val="1200"/>
        </a:spcBef>
        <a:spcAft>
          <a:spcPts val="0"/>
        </a:spcAft>
        <a:buClr>
          <a:schemeClr val="tx1"/>
        </a:buClr>
        <a:buSzPct val="80000"/>
        <a:buFont typeface="Arial" pitchFamily="34" charset="0"/>
        <a:buChar char="•"/>
        <a:defRPr sz="2600" b="0" kern="1200">
          <a:solidFill>
            <a:schemeClr val="tx1"/>
          </a:solidFill>
          <a:latin typeface="Arial" pitchFamily="34" charset="0"/>
          <a:ea typeface="+mn-ea"/>
          <a:cs typeface="Arial" pitchFamily="34" charset="0"/>
        </a:defRPr>
      </a:lvl1pPr>
      <a:lvl2pPr marL="457200" indent="-231775" algn="l" defTabSz="914400" rtl="0" eaLnBrk="1" latinLnBrk="0" hangingPunct="1">
        <a:lnSpc>
          <a:spcPct val="100000"/>
        </a:lnSpc>
        <a:spcBef>
          <a:spcPts val="624"/>
        </a:spcBef>
        <a:spcAft>
          <a:spcPts val="0"/>
        </a:spcAft>
        <a:buClr>
          <a:schemeClr val="tx1"/>
        </a:buClr>
        <a:buSzPct val="80000"/>
        <a:buFont typeface="Arial" pitchFamily="34" charset="0"/>
        <a:buChar char="–"/>
        <a:defRPr sz="2400" kern="1200">
          <a:solidFill>
            <a:srgbClr val="000000"/>
          </a:solidFill>
          <a:latin typeface="Arial" pitchFamily="34" charset="0"/>
          <a:ea typeface="+mn-ea"/>
          <a:cs typeface="Arial" pitchFamily="34" charset="0"/>
        </a:defRPr>
      </a:lvl2pPr>
      <a:lvl3pPr marL="688975" indent="-231775" algn="l" defTabSz="914400" rtl="0" eaLnBrk="1" latinLnBrk="0" hangingPunct="1">
        <a:lnSpc>
          <a:spcPct val="100000"/>
        </a:lnSpc>
        <a:spcBef>
          <a:spcPts val="576"/>
        </a:spcBef>
        <a:spcAft>
          <a:spcPts val="0"/>
        </a:spcAft>
        <a:buClr>
          <a:schemeClr val="tx1"/>
        </a:buClr>
        <a:buSzPct val="80000"/>
        <a:buFont typeface="Arial" pitchFamily="34" charset="0"/>
        <a:buChar char="•"/>
        <a:defRPr sz="2000" kern="1200" baseline="0">
          <a:solidFill>
            <a:srgbClr val="000000"/>
          </a:solidFill>
          <a:latin typeface="Arial" pitchFamily="34" charset="0"/>
          <a:ea typeface="+mn-ea"/>
          <a:cs typeface="Arial" pitchFamily="34" charset="0"/>
        </a:defRPr>
      </a:lvl3pPr>
      <a:lvl4pPr marL="914400" indent="-225425" algn="l" defTabSz="914400" rtl="0" eaLnBrk="1" latinLnBrk="0" hangingPunct="1">
        <a:lnSpc>
          <a:spcPct val="100000"/>
        </a:lnSpc>
        <a:spcBef>
          <a:spcPts val="528"/>
        </a:spcBef>
        <a:spcAft>
          <a:spcPts val="0"/>
        </a:spcAft>
        <a:buClr>
          <a:schemeClr val="tx1"/>
        </a:buClr>
        <a:buSzPct val="80000"/>
        <a:buFont typeface="Arial" pitchFamily="34" charset="0"/>
        <a:buChar char="–"/>
        <a:defRPr sz="1800" kern="1200" baseline="0">
          <a:solidFill>
            <a:srgbClr val="000000"/>
          </a:solidFill>
          <a:latin typeface="Arial" pitchFamily="34" charset="0"/>
          <a:ea typeface="+mn-ea"/>
          <a:cs typeface="Arial" pitchFamily="34" charset="0"/>
        </a:defRPr>
      </a:lvl4pPr>
      <a:lvl5pPr marL="1146175" indent="-231775" algn="l" defTabSz="914400" rtl="0" eaLnBrk="1" latinLnBrk="0" hangingPunct="1">
        <a:lnSpc>
          <a:spcPct val="100000"/>
        </a:lnSpc>
        <a:spcBef>
          <a:spcPts val="480"/>
        </a:spcBef>
        <a:spcAft>
          <a:spcPts val="0"/>
        </a:spcAft>
        <a:buClr>
          <a:schemeClr val="tx1"/>
        </a:buClr>
        <a:buSzPct val="80000"/>
        <a:buFont typeface="Arial" pitchFamily="34" charset="0"/>
        <a:buChar char="•"/>
        <a:defRPr sz="1600" kern="1200" baseline="0">
          <a:solidFill>
            <a:srgbClr val="000000"/>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3" Type="http://schemas.openxmlformats.org/officeDocument/2006/relationships/image" Target="../media/image1030.png"/><Relationship Id="rId2" Type="http://schemas.openxmlformats.org/officeDocument/2006/relationships/customXml" Target="../ink/ink44.xml"/><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8" Type="http://schemas.openxmlformats.org/officeDocument/2006/relationships/image" Target="../media/image1110.png"/><Relationship Id="rId13" Type="http://schemas.openxmlformats.org/officeDocument/2006/relationships/customXml" Target="../ink/ink50.xml"/><Relationship Id="rId18" Type="http://schemas.openxmlformats.org/officeDocument/2006/relationships/image" Target="../media/image116.png"/><Relationship Id="rId3" Type="http://schemas.openxmlformats.org/officeDocument/2006/relationships/customXml" Target="../ink/ink45.xml"/><Relationship Id="rId7" Type="http://schemas.openxmlformats.org/officeDocument/2006/relationships/customXml" Target="../ink/ink47.xml"/><Relationship Id="rId12" Type="http://schemas.openxmlformats.org/officeDocument/2006/relationships/image" Target="../media/image113.png"/><Relationship Id="rId17" Type="http://schemas.openxmlformats.org/officeDocument/2006/relationships/customXml" Target="../ink/ink52.xml"/><Relationship Id="rId2" Type="http://schemas.openxmlformats.org/officeDocument/2006/relationships/image" Target="../media/image112.png"/><Relationship Id="rId16" Type="http://schemas.openxmlformats.org/officeDocument/2006/relationships/image" Target="../media/image115.png"/><Relationship Id="rId20" Type="http://schemas.openxmlformats.org/officeDocument/2006/relationships/image" Target="../media/image117.png"/><Relationship Id="rId1" Type="http://schemas.openxmlformats.org/officeDocument/2006/relationships/slideLayout" Target="../slideLayouts/slideLayout3.xml"/><Relationship Id="rId6" Type="http://schemas.openxmlformats.org/officeDocument/2006/relationships/image" Target="../media/image1100.png"/><Relationship Id="rId11" Type="http://schemas.openxmlformats.org/officeDocument/2006/relationships/customXml" Target="../ink/ink49.xml"/><Relationship Id="rId5" Type="http://schemas.openxmlformats.org/officeDocument/2006/relationships/customXml" Target="../ink/ink46.xml"/><Relationship Id="rId15" Type="http://schemas.openxmlformats.org/officeDocument/2006/relationships/customXml" Target="../ink/ink51.xml"/><Relationship Id="rId10" Type="http://schemas.openxmlformats.org/officeDocument/2006/relationships/image" Target="../media/image1120.png"/><Relationship Id="rId19" Type="http://schemas.openxmlformats.org/officeDocument/2006/relationships/customXml" Target="../ink/ink53.xml"/><Relationship Id="rId4" Type="http://schemas.openxmlformats.org/officeDocument/2006/relationships/image" Target="../media/image1090.png"/><Relationship Id="rId9" Type="http://schemas.openxmlformats.org/officeDocument/2006/relationships/customXml" Target="../ink/ink48.xml"/><Relationship Id="rId14" Type="http://schemas.openxmlformats.org/officeDocument/2006/relationships/image" Target="../media/image114.png"/></Relationships>
</file>

<file path=ppt/slides/_rels/slide124.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3.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6.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3.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8.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3.xml"/></Relationships>
</file>

<file path=ppt/slides/_rels/slide129.xml.rels><?xml version="1.0" encoding="UTF-8" standalone="yes"?>
<Relationships xmlns="http://schemas.openxmlformats.org/package/2006/relationships"><Relationship Id="rId3" Type="http://schemas.openxmlformats.org/officeDocument/2006/relationships/image" Target="../media/image770.png"/><Relationship Id="rId2" Type="http://schemas.openxmlformats.org/officeDocument/2006/relationships/customXml" Target="../ink/ink54.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130.xml.rels><?xml version="1.0" encoding="UTF-8" standalone="yes"?>
<Relationships xmlns="http://schemas.openxmlformats.org/package/2006/relationships"><Relationship Id="rId3" Type="http://schemas.openxmlformats.org/officeDocument/2006/relationships/image" Target="../media/image360.png"/><Relationship Id="rId2" Type="http://schemas.openxmlformats.org/officeDocument/2006/relationships/customXml" Target="../ink/ink55.xml"/><Relationship Id="rId1" Type="http://schemas.openxmlformats.org/officeDocument/2006/relationships/slideLayout" Target="../slideLayouts/slideLayout3.xml"/></Relationships>
</file>

<file path=ppt/slides/_rels/slide131.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3.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3.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3.xml"/></Relationships>
</file>

<file path=ppt/slides/_rels/slide134.xml.rels><?xml version="1.0" encoding="UTF-8" standalone="yes"?>
<Relationships xmlns="http://schemas.openxmlformats.org/package/2006/relationships"><Relationship Id="rId3" Type="http://schemas.openxmlformats.org/officeDocument/2006/relationships/image" Target="../media/image370.png"/><Relationship Id="rId7" Type="http://schemas.openxmlformats.org/officeDocument/2006/relationships/image" Target="../media/image390.png"/><Relationship Id="rId2" Type="http://schemas.openxmlformats.org/officeDocument/2006/relationships/customXml" Target="../ink/ink56.xml"/><Relationship Id="rId1" Type="http://schemas.openxmlformats.org/officeDocument/2006/relationships/slideLayout" Target="../slideLayouts/slideLayout3.xml"/><Relationship Id="rId6" Type="http://schemas.openxmlformats.org/officeDocument/2006/relationships/customXml" Target="../ink/ink58.xml"/><Relationship Id="rId5" Type="http://schemas.openxmlformats.org/officeDocument/2006/relationships/image" Target="../media/image380.png"/><Relationship Id="rId4" Type="http://schemas.openxmlformats.org/officeDocument/2006/relationships/customXml" Target="../ink/ink57.xml"/></Relationships>
</file>

<file path=ppt/slides/_rels/slide135.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3.xml"/></Relationships>
</file>

<file path=ppt/slides/_rels/slide136.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3.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8.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3.xml"/></Relationships>
</file>

<file path=ppt/slides/_rels/slide139.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0.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3.xml"/></Relationships>
</file>

<file path=ppt/slides/_rels/slide141.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3.xml"/></Relationships>
</file>

<file path=ppt/slides/_rels/slide142.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3.xml"/></Relationships>
</file>

<file path=ppt/slides/_rels/slide143.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3.xml"/></Relationships>
</file>

<file path=ppt/slides/_rels/slide144.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3.xml"/></Relationships>
</file>

<file path=ppt/slides/_rels/slide145.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3.xml"/></Relationships>
</file>

<file path=ppt/slides/_rels/slide146.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3.xml"/></Relationships>
</file>

<file path=ppt/slides/_rels/slide147.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3.xml"/></Relationships>
</file>

<file path=ppt/slides/_rels/slide148.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3.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customXml" Target="../ink/ink14.xml"/><Relationship Id="rId1" Type="http://schemas.openxmlformats.org/officeDocument/2006/relationships/slideLayout" Target="../slideLayouts/slideLayout3.xml"/><Relationship Id="rId5" Type="http://schemas.openxmlformats.org/officeDocument/2006/relationships/image" Target="../media/image230.png"/><Relationship Id="rId4" Type="http://schemas.openxmlformats.org/officeDocument/2006/relationships/customXml" Target="../ink/ink15.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9.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1.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3.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3.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3.xml"/></Relationships>
</file>

<file path=ppt/slides/_rels/slide164.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3.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3.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5.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3.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7.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3.xml"/></Relationships>
</file>

<file path=ppt/slides/_rels/slide178.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3.xml"/></Relationships>
</file>

<file path=ppt/slides/_rels/slide179.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1.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3.xml"/></Relationships>
</file>

<file path=ppt/slides/_rels/slide182.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3.xml"/></Relationships>
</file>

<file path=ppt/slides/_rels/slide183.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3.xml"/></Relationships>
</file>

<file path=ppt/slides/_rels/slide184.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3.xml"/></Relationships>
</file>

<file path=ppt/slides/_rels/slide185.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3.xml"/></Relationships>
</file>

<file path=ppt/slides/_rels/slide186.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3.xml"/></Relationships>
</file>

<file path=ppt/slides/_rels/slide187.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3.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9.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190.xml.rels><?xml version="1.0" encoding="UTF-8" standalone="yes"?>
<Relationships xmlns="http://schemas.openxmlformats.org/package/2006/relationships"><Relationship Id="rId3" Type="http://schemas.openxmlformats.org/officeDocument/2006/relationships/customXml" Target="../ink/ink59.xml"/><Relationship Id="rId2" Type="http://schemas.openxmlformats.org/officeDocument/2006/relationships/image" Target="../media/image153.png"/><Relationship Id="rId1" Type="http://schemas.openxmlformats.org/officeDocument/2006/relationships/slideLayout" Target="../slideLayouts/slideLayout3.xml"/><Relationship Id="rId4" Type="http://schemas.openxmlformats.org/officeDocument/2006/relationships/image" Target="../media/image154.png"/></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2.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3.xml"/></Relationships>
</file>

<file path=ppt/slides/_rels/slide193.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3.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5.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3.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7.xml.rels><?xml version="1.0" encoding="UTF-8" standalone="yes"?>
<Relationships xmlns="http://schemas.openxmlformats.org/package/2006/relationships"><Relationship Id="rId3" Type="http://schemas.openxmlformats.org/officeDocument/2006/relationships/image" Target="../media/image1300.png"/><Relationship Id="rId7" Type="http://schemas.openxmlformats.org/officeDocument/2006/relationships/image" Target="../media/image1320.png"/><Relationship Id="rId2" Type="http://schemas.openxmlformats.org/officeDocument/2006/relationships/customXml" Target="../ink/ink60.xml"/><Relationship Id="rId1" Type="http://schemas.openxmlformats.org/officeDocument/2006/relationships/slideLayout" Target="../slideLayouts/slideLayout3.xml"/><Relationship Id="rId6" Type="http://schemas.openxmlformats.org/officeDocument/2006/relationships/customXml" Target="../ink/ink62.xml"/><Relationship Id="rId5" Type="http://schemas.openxmlformats.org/officeDocument/2006/relationships/image" Target="../media/image1310.png"/><Relationship Id="rId4" Type="http://schemas.openxmlformats.org/officeDocument/2006/relationships/customXml" Target="../ink/ink61.xml"/></Relationships>
</file>

<file path=ppt/slides/_rels/slide198.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3.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200.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3.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6.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3.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8.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09.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16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1.xml.rels><?xml version="1.0" encoding="UTF-8" standalone="yes"?>
<Relationships xmlns="http://schemas.openxmlformats.org/package/2006/relationships"><Relationship Id="rId3" Type="http://schemas.openxmlformats.org/officeDocument/2006/relationships/hyperlink" Target="http://localhost:8981/solr/admin/metrics?wt=xml&amp;prefix=INDEX&amp;group=core" TargetMode="External"/><Relationship Id="rId2" Type="http://schemas.openxmlformats.org/officeDocument/2006/relationships/hyperlink" Target="http://localhost:8981/solr/admin/metrics?type=counter&amp;group=core" TargetMode="External"/><Relationship Id="rId1" Type="http://schemas.openxmlformats.org/officeDocument/2006/relationships/slideLayout" Target="../slideLayouts/slideLayout3.xml"/></Relationships>
</file>

<file path=ppt/slides/_rels/slide212.xml.rels><?xml version="1.0" encoding="UTF-8" standalone="yes"?>
<Relationships xmlns="http://schemas.openxmlformats.org/package/2006/relationships"><Relationship Id="rId3" Type="http://schemas.openxmlformats.org/officeDocument/2006/relationships/hyperlink" Target="http://localhost:8983/solr/admin/metrics?wt=xml?key=solr.jvm:system.properties:user.name" TargetMode="External"/><Relationship Id="rId2" Type="http://schemas.openxmlformats.org/officeDocument/2006/relationships/hyperlink" Target="http://localhost:8981/solr/admin/metrics?regex=.*\.requests&amp;group=core" TargetMode="External"/><Relationship Id="rId1" Type="http://schemas.openxmlformats.org/officeDocument/2006/relationships/slideLayout" Target="../slideLayouts/slideLayout3.xml"/></Relationships>
</file>

<file path=ppt/slides/_rels/slide213.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3.xml"/></Relationships>
</file>

<file path=ppt/slides/_rels/slide214.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3.xml"/></Relationships>
</file>

<file path=ppt/slides/_rels/slide215.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3.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7.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3.xml"/></Relationships>
</file>

<file path=ppt/slides/_rels/slide218.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3.xml"/></Relationships>
</file>

<file path=ppt/slides/_rels/slide219.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0.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3.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226.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3.xml"/></Relationships>
</file>

<file path=ppt/slides/_rels/slide227.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3.xml"/></Relationships>
</file>

<file path=ppt/slides/_rels/slide228.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3.xml"/></Relationships>
</file>

<file path=ppt/slides/_rels/slide229.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4.xml.rels><?xml version="1.0" encoding="UTF-8" standalone="yes"?>
<Relationships xmlns="http://schemas.openxmlformats.org/package/2006/relationships"><Relationship Id="rId2" Type="http://schemas.openxmlformats.org/officeDocument/2006/relationships/image" Target="../media/image175.jpeg"/><Relationship Id="rId1" Type="http://schemas.openxmlformats.org/officeDocument/2006/relationships/slideLayout" Target="../slideLayouts/slideLayout3.xml"/></Relationships>
</file>

<file path=ppt/slides/_rels/slide235.xml.rels><?xml version="1.0" encoding="UTF-8" standalone="yes"?>
<Relationships xmlns="http://schemas.openxmlformats.org/package/2006/relationships"><Relationship Id="rId2" Type="http://schemas.openxmlformats.org/officeDocument/2006/relationships/image" Target="../media/image176.jpeg"/><Relationship Id="rId1" Type="http://schemas.openxmlformats.org/officeDocument/2006/relationships/slideLayout" Target="../slideLayouts/slideLayout3.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8.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3.xml"/></Relationships>
</file>

<file path=ppt/slides/_rels/slide239.xml.rels><?xml version="1.0" encoding="UTF-8" standalone="yes"?>
<Relationships xmlns="http://schemas.openxmlformats.org/package/2006/relationships"><Relationship Id="rId3" Type="http://schemas.openxmlformats.org/officeDocument/2006/relationships/customXml" Target="../ink/ink63.xml"/><Relationship Id="rId2" Type="http://schemas.openxmlformats.org/officeDocument/2006/relationships/image" Target="../media/image178.png"/><Relationship Id="rId1" Type="http://schemas.openxmlformats.org/officeDocument/2006/relationships/slideLayout" Target="../slideLayouts/slideLayout3.xml"/><Relationship Id="rId4" Type="http://schemas.openxmlformats.org/officeDocument/2006/relationships/image" Target="../media/image1700.png"/></Relationships>
</file>

<file path=ppt/slides/_rels/slide2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1.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3.xml"/></Relationships>
</file>

<file path=ppt/slides/_rels/slide242.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243.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244.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245.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246.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customXml" Target="../ink/ink6.xml"/><Relationship Id="rId18" Type="http://schemas.openxmlformats.org/officeDocument/2006/relationships/image" Target="../media/image24.png"/><Relationship Id="rId26" Type="http://schemas.openxmlformats.org/officeDocument/2006/relationships/image" Target="../media/image28.png"/><Relationship Id="rId3" Type="http://schemas.openxmlformats.org/officeDocument/2006/relationships/customXml" Target="../ink/ink1.xml"/><Relationship Id="rId21" Type="http://schemas.openxmlformats.org/officeDocument/2006/relationships/customXml" Target="../ink/ink10.xml"/><Relationship Id="rId7" Type="http://schemas.openxmlformats.org/officeDocument/2006/relationships/customXml" Target="../ink/ink3.xml"/><Relationship Id="rId12" Type="http://schemas.openxmlformats.org/officeDocument/2006/relationships/image" Target="../media/image21.png"/><Relationship Id="rId17" Type="http://schemas.openxmlformats.org/officeDocument/2006/relationships/customXml" Target="../ink/ink8.xml"/><Relationship Id="rId25" Type="http://schemas.openxmlformats.org/officeDocument/2006/relationships/customXml" Target="../ink/ink12.xml"/><Relationship Id="rId2" Type="http://schemas.openxmlformats.org/officeDocument/2006/relationships/image" Target="../media/image16.png"/><Relationship Id="rId16" Type="http://schemas.openxmlformats.org/officeDocument/2006/relationships/image" Target="../media/image23.png"/><Relationship Id="rId20" Type="http://schemas.openxmlformats.org/officeDocument/2006/relationships/image" Target="../media/image25.png"/><Relationship Id="rId1" Type="http://schemas.openxmlformats.org/officeDocument/2006/relationships/slideLayout" Target="../slideLayouts/slideLayout3.xml"/><Relationship Id="rId6" Type="http://schemas.openxmlformats.org/officeDocument/2006/relationships/image" Target="../media/image18.png"/><Relationship Id="rId11" Type="http://schemas.openxmlformats.org/officeDocument/2006/relationships/customXml" Target="../ink/ink5.xml"/><Relationship Id="rId24" Type="http://schemas.openxmlformats.org/officeDocument/2006/relationships/image" Target="../media/image27.png"/><Relationship Id="rId5" Type="http://schemas.openxmlformats.org/officeDocument/2006/relationships/customXml" Target="../ink/ink2.xml"/><Relationship Id="rId15" Type="http://schemas.openxmlformats.org/officeDocument/2006/relationships/customXml" Target="../ink/ink7.xml"/><Relationship Id="rId23" Type="http://schemas.openxmlformats.org/officeDocument/2006/relationships/customXml" Target="../ink/ink11.xml"/><Relationship Id="rId28" Type="http://schemas.openxmlformats.org/officeDocument/2006/relationships/image" Target="../media/image29.png"/><Relationship Id="rId10" Type="http://schemas.openxmlformats.org/officeDocument/2006/relationships/image" Target="../media/image20.png"/><Relationship Id="rId19" Type="http://schemas.openxmlformats.org/officeDocument/2006/relationships/customXml" Target="../ink/ink9.xml"/><Relationship Id="rId4" Type="http://schemas.openxmlformats.org/officeDocument/2006/relationships/image" Target="../media/image17.png"/><Relationship Id="rId9" Type="http://schemas.openxmlformats.org/officeDocument/2006/relationships/customXml" Target="../ink/ink4.xml"/><Relationship Id="rId14" Type="http://schemas.openxmlformats.org/officeDocument/2006/relationships/image" Target="../media/image22.png"/><Relationship Id="rId22" Type="http://schemas.openxmlformats.org/officeDocument/2006/relationships/image" Target="../media/image26.png"/><Relationship Id="rId27" Type="http://schemas.openxmlformats.org/officeDocument/2006/relationships/customXml" Target="../ink/ink13.xml"/></Relationships>
</file>

<file path=ppt/slides/_rels/slide3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customXml" Target="../ink/ink16.xml"/><Relationship Id="rId2" Type="http://schemas.openxmlformats.org/officeDocument/2006/relationships/image" Target="../media/image52.png"/><Relationship Id="rId1" Type="http://schemas.openxmlformats.org/officeDocument/2006/relationships/slideLayout" Target="../slideLayouts/slideLayout3.xml"/><Relationship Id="rId4" Type="http://schemas.openxmlformats.org/officeDocument/2006/relationships/image" Target="../media/image53.png"/></Relationships>
</file>

<file path=ppt/slides/_rels/slide3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customXml" Target="../ink/ink17.xml"/><Relationship Id="rId2" Type="http://schemas.openxmlformats.org/officeDocument/2006/relationships/image" Target="../media/image55.png"/><Relationship Id="rId1" Type="http://schemas.openxmlformats.org/officeDocument/2006/relationships/slideLayout" Target="../slideLayouts/slideLayout3.xml"/><Relationship Id="rId6" Type="http://schemas.openxmlformats.org/officeDocument/2006/relationships/image" Target="../media/image57.png"/><Relationship Id="rId5" Type="http://schemas.openxmlformats.org/officeDocument/2006/relationships/customXml" Target="../ink/ink18.xml"/><Relationship Id="rId4" Type="http://schemas.openxmlformats.org/officeDocument/2006/relationships/image" Target="../media/image56.png"/></Relationships>
</file>

<file path=ppt/slides/_rels/slide3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customXml" Target="../ink/ink19.xml"/><Relationship Id="rId1" Type="http://schemas.openxmlformats.org/officeDocument/2006/relationships/slideLayout" Target="../slideLayouts/slideLayout3.xml"/><Relationship Id="rId4" Type="http://schemas.openxmlformats.org/officeDocument/2006/relationships/image" Target="../media/image58.png"/></Relationships>
</file>

<file path=ppt/slides/_rels/slide37.xml.rels><?xml version="1.0" encoding="UTF-8" standalone="yes"?>
<Relationships xmlns="http://schemas.openxmlformats.org/package/2006/relationships"><Relationship Id="rId8" Type="http://schemas.openxmlformats.org/officeDocument/2006/relationships/image" Target="../media/image61.png"/><Relationship Id="rId13" Type="http://schemas.openxmlformats.org/officeDocument/2006/relationships/customXml" Target="../ink/ink25.xml"/><Relationship Id="rId3" Type="http://schemas.openxmlformats.org/officeDocument/2006/relationships/image" Target="../media/image57.png"/><Relationship Id="rId7" Type="http://schemas.openxmlformats.org/officeDocument/2006/relationships/customXml" Target="../ink/ink22.xml"/><Relationship Id="rId12" Type="http://schemas.openxmlformats.org/officeDocument/2006/relationships/image" Target="../media/image63.png"/><Relationship Id="rId2" Type="http://schemas.openxmlformats.org/officeDocument/2006/relationships/customXml" Target="../ink/ink20.xml"/><Relationship Id="rId1" Type="http://schemas.openxmlformats.org/officeDocument/2006/relationships/slideLayout" Target="../slideLayouts/slideLayout3.xml"/><Relationship Id="rId6" Type="http://schemas.openxmlformats.org/officeDocument/2006/relationships/image" Target="../media/image60.png"/><Relationship Id="rId11" Type="http://schemas.openxmlformats.org/officeDocument/2006/relationships/customXml" Target="../ink/ink24.xml"/><Relationship Id="rId5" Type="http://schemas.openxmlformats.org/officeDocument/2006/relationships/customXml" Target="../ink/ink21.xml"/><Relationship Id="rId10" Type="http://schemas.openxmlformats.org/officeDocument/2006/relationships/image" Target="../media/image62.png"/><Relationship Id="rId4" Type="http://schemas.openxmlformats.org/officeDocument/2006/relationships/image" Target="../media/image59.png"/><Relationship Id="rId9" Type="http://schemas.openxmlformats.org/officeDocument/2006/relationships/customXml" Target="../ink/ink23.xml"/><Relationship Id="rId14" Type="http://schemas.openxmlformats.org/officeDocument/2006/relationships/image" Target="../media/image6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customXml" Target="../ink/ink26.xml"/><Relationship Id="rId2" Type="http://schemas.openxmlformats.org/officeDocument/2006/relationships/image" Target="../media/image65.png"/><Relationship Id="rId1" Type="http://schemas.openxmlformats.org/officeDocument/2006/relationships/slideLayout" Target="../slideLayouts/slideLayout3.xml"/><Relationship Id="rId4" Type="http://schemas.openxmlformats.org/officeDocument/2006/relationships/image" Target="../media/image66.png"/></Relationships>
</file>

<file path=ppt/slides/_rels/slide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customXml" Target="../ink/ink27.xml"/><Relationship Id="rId1" Type="http://schemas.openxmlformats.org/officeDocument/2006/relationships/slideLayout" Target="../slideLayouts/slideLayout3.xml"/><Relationship Id="rId4" Type="http://schemas.openxmlformats.org/officeDocument/2006/relationships/image" Target="../media/image68.png"/></Relationships>
</file>

<file path=ppt/slides/_rels/slide41.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customXml" Target="../ink/ink28.xml"/><Relationship Id="rId2" Type="http://schemas.openxmlformats.org/officeDocument/2006/relationships/image" Target="../media/image72.png"/><Relationship Id="rId1" Type="http://schemas.openxmlformats.org/officeDocument/2006/relationships/slideLayout" Target="../slideLayouts/slideLayout3.xml"/><Relationship Id="rId4" Type="http://schemas.openxmlformats.org/officeDocument/2006/relationships/image" Target="../media/image7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customXml" Target="../ink/ink29.xml"/><Relationship Id="rId2" Type="http://schemas.openxmlformats.org/officeDocument/2006/relationships/image" Target="../media/image79.png"/><Relationship Id="rId1" Type="http://schemas.openxmlformats.org/officeDocument/2006/relationships/slideLayout" Target="../slideLayouts/slideLayout3.xml"/><Relationship Id="rId4" Type="http://schemas.openxmlformats.org/officeDocument/2006/relationships/image" Target="../media/image341.png"/></Relationships>
</file>

<file path=ppt/slides/_rels/slide5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customXml" Target="../ink/ink30.xml"/><Relationship Id="rId2" Type="http://schemas.openxmlformats.org/officeDocument/2006/relationships/image" Target="../media/image89.png"/><Relationship Id="rId1" Type="http://schemas.openxmlformats.org/officeDocument/2006/relationships/slideLayout" Target="../slideLayouts/slideLayout3.xml"/><Relationship Id="rId4" Type="http://schemas.openxmlformats.org/officeDocument/2006/relationships/image" Target="../media/image90.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8" Type="http://schemas.openxmlformats.org/officeDocument/2006/relationships/image" Target="../media/image440.png"/><Relationship Id="rId13" Type="http://schemas.openxmlformats.org/officeDocument/2006/relationships/customXml" Target="../ink/ink36.xml"/><Relationship Id="rId3" Type="http://schemas.openxmlformats.org/officeDocument/2006/relationships/customXml" Target="../ink/ink31.xml"/><Relationship Id="rId7" Type="http://schemas.openxmlformats.org/officeDocument/2006/relationships/customXml" Target="../ink/ink33.xml"/><Relationship Id="rId12" Type="http://schemas.openxmlformats.org/officeDocument/2006/relationships/image" Target="../media/image460.png"/><Relationship Id="rId2" Type="http://schemas.openxmlformats.org/officeDocument/2006/relationships/image" Target="../media/image90.jpeg"/><Relationship Id="rId1" Type="http://schemas.openxmlformats.org/officeDocument/2006/relationships/slideLayout" Target="../slideLayouts/slideLayout3.xml"/><Relationship Id="rId6" Type="http://schemas.openxmlformats.org/officeDocument/2006/relationships/image" Target="../media/image430.png"/><Relationship Id="rId11" Type="http://schemas.openxmlformats.org/officeDocument/2006/relationships/customXml" Target="../ink/ink35.xml"/><Relationship Id="rId5" Type="http://schemas.openxmlformats.org/officeDocument/2006/relationships/customXml" Target="../ink/ink32.xml"/><Relationship Id="rId10" Type="http://schemas.openxmlformats.org/officeDocument/2006/relationships/image" Target="../media/image450.png"/><Relationship Id="rId4" Type="http://schemas.openxmlformats.org/officeDocument/2006/relationships/image" Target="../media/image420.png"/><Relationship Id="rId9" Type="http://schemas.openxmlformats.org/officeDocument/2006/relationships/customXml" Target="../ink/ink34.xml"/><Relationship Id="rId14" Type="http://schemas.openxmlformats.org/officeDocument/2006/relationships/image" Target="../media/image470.png"/></Relationships>
</file>

<file path=ppt/slides/_rels/slide64.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3" Type="http://schemas.openxmlformats.org/officeDocument/2006/relationships/image" Target="../media/image700.png"/><Relationship Id="rId7" Type="http://schemas.openxmlformats.org/officeDocument/2006/relationships/image" Target="../media/image720.png"/><Relationship Id="rId2" Type="http://schemas.openxmlformats.org/officeDocument/2006/relationships/customXml" Target="../ink/ink37.xml"/><Relationship Id="rId1" Type="http://schemas.openxmlformats.org/officeDocument/2006/relationships/slideLayout" Target="../slideLayouts/slideLayout3.xml"/><Relationship Id="rId6" Type="http://schemas.openxmlformats.org/officeDocument/2006/relationships/customXml" Target="../ink/ink39.xml"/><Relationship Id="rId5" Type="http://schemas.openxmlformats.org/officeDocument/2006/relationships/image" Target="../media/image710.png"/><Relationship Id="rId4" Type="http://schemas.openxmlformats.org/officeDocument/2006/relationships/customXml" Target="../ink/ink38.xml"/></Relationships>
</file>

<file path=ppt/slides/_rels/slide78.xml.rels><?xml version="1.0" encoding="UTF-8" standalone="yes"?>
<Relationships xmlns="http://schemas.openxmlformats.org/package/2006/relationships"><Relationship Id="rId3" Type="http://schemas.openxmlformats.org/officeDocument/2006/relationships/image" Target="../media/image320.png"/><Relationship Id="rId7" Type="http://schemas.openxmlformats.org/officeDocument/2006/relationships/image" Target="../media/image340.png"/><Relationship Id="rId2" Type="http://schemas.openxmlformats.org/officeDocument/2006/relationships/customXml" Target="../ink/ink40.xml"/><Relationship Id="rId1" Type="http://schemas.openxmlformats.org/officeDocument/2006/relationships/slideLayout" Target="../slideLayouts/slideLayout3.xml"/><Relationship Id="rId6" Type="http://schemas.openxmlformats.org/officeDocument/2006/relationships/customXml" Target="../ink/ink42.xml"/><Relationship Id="rId5" Type="http://schemas.openxmlformats.org/officeDocument/2006/relationships/image" Target="../media/image330.png"/><Relationship Id="rId4" Type="http://schemas.openxmlformats.org/officeDocument/2006/relationships/customXml" Target="../ink/ink41.xml"/></Relationships>
</file>

<file path=ppt/slides/_rels/slide79.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3" Type="http://schemas.openxmlformats.org/officeDocument/2006/relationships/customXml" Target="../ink/ink43.xml"/><Relationship Id="rId2" Type="http://schemas.openxmlformats.org/officeDocument/2006/relationships/image" Target="../media/image107.png"/><Relationship Id="rId1" Type="http://schemas.openxmlformats.org/officeDocument/2006/relationships/slideLayout" Target="../slideLayouts/slideLayout3.xml"/><Relationship Id="rId4" Type="http://schemas.openxmlformats.org/officeDocument/2006/relationships/image" Target="../media/image1060.png"/></Relationships>
</file>

<file path=ppt/slides/_rels/slide98.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458788" y="1371599"/>
            <a:ext cx="5637212" cy="533401"/>
          </a:xfrm>
        </p:spPr>
        <p:txBody>
          <a:bodyPr/>
          <a:lstStyle/>
          <a:p>
            <a:r>
              <a:rPr lang="en-US" dirty="0"/>
              <a:t>Application Delivery</a:t>
            </a:r>
            <a:br>
              <a:rPr lang="en-US" dirty="0"/>
            </a:br>
            <a:endParaRPr lang="en-US" dirty="0"/>
          </a:p>
        </p:txBody>
      </p:sp>
      <p:sp>
        <p:nvSpPr>
          <p:cNvPr id="4" name="Text Placeholder 3"/>
          <p:cNvSpPr>
            <a:spLocks noGrp="1"/>
          </p:cNvSpPr>
          <p:nvPr>
            <p:ph type="body" sz="quarter" idx="11"/>
          </p:nvPr>
        </p:nvSpPr>
        <p:spPr/>
        <p:txBody>
          <a:bodyPr/>
          <a:lstStyle/>
          <a:p>
            <a:r>
              <a:rPr lang="en-US" dirty="0"/>
              <a:t>Apache Solr Cloud</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398E24-06FB-2CA7-B6B0-A343780F30B2}"/>
              </a:ext>
            </a:extLst>
          </p:cNvPr>
          <p:cNvSpPr>
            <a:spLocks noGrp="1"/>
          </p:cNvSpPr>
          <p:nvPr>
            <p:ph type="title"/>
          </p:nvPr>
        </p:nvSpPr>
        <p:spPr/>
        <p:txBody>
          <a:bodyPr/>
          <a:lstStyle/>
          <a:p>
            <a:r>
              <a:rPr lang="en-IN" dirty="0"/>
              <a:t>Solr Cloud</a:t>
            </a:r>
          </a:p>
        </p:txBody>
      </p:sp>
      <p:pic>
        <p:nvPicPr>
          <p:cNvPr id="4" name="Picture 3">
            <a:extLst>
              <a:ext uri="{FF2B5EF4-FFF2-40B4-BE49-F238E27FC236}">
                <a16:creationId xmlns:a16="http://schemas.microsoft.com/office/drawing/2014/main" id="{A8876044-2ECD-6467-ECF3-45AB15FCC9BB}"/>
              </a:ext>
            </a:extLst>
          </p:cNvPr>
          <p:cNvPicPr>
            <a:picLocks noChangeAspect="1"/>
          </p:cNvPicPr>
          <p:nvPr/>
        </p:nvPicPr>
        <p:blipFill>
          <a:blip r:embed="rId2"/>
          <a:stretch>
            <a:fillRect/>
          </a:stretch>
        </p:blipFill>
        <p:spPr>
          <a:xfrm>
            <a:off x="0" y="1524000"/>
            <a:ext cx="9144000" cy="4492454"/>
          </a:xfrm>
          <a:prstGeom prst="rect">
            <a:avLst/>
          </a:prstGeom>
        </p:spPr>
      </p:pic>
    </p:spTree>
    <p:extLst>
      <p:ext uri="{BB962C8B-B14F-4D97-AF65-F5344CB8AC3E}">
        <p14:creationId xmlns:p14="http://schemas.microsoft.com/office/powerpoint/2010/main" val="219484416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271F84E-B4DE-9C28-707E-E8BFD41CD782}"/>
              </a:ext>
            </a:extLst>
          </p:cNvPr>
          <p:cNvSpPr>
            <a:spLocks noGrp="1"/>
          </p:cNvSpPr>
          <p:nvPr>
            <p:ph sz="quarter" idx="12"/>
          </p:nvPr>
        </p:nvSpPr>
        <p:spPr/>
        <p:txBody>
          <a:bodyPr>
            <a:normAutofit fontScale="55000" lnSpcReduction="20000"/>
          </a:bodyPr>
          <a:lstStyle/>
          <a:p>
            <a:pPr marL="0" indent="0">
              <a:buNone/>
            </a:pPr>
            <a:r>
              <a:rPr lang="en-IN" dirty="0"/>
              <a:t>{</a:t>
            </a:r>
          </a:p>
          <a:p>
            <a:pPr marL="0" indent="0">
              <a:buNone/>
            </a:pPr>
            <a:r>
              <a:rPr lang="en-IN" dirty="0"/>
              <a:t>        "id":"emp-009",</a:t>
            </a:r>
          </a:p>
          <a:p>
            <a:pPr marL="0" indent="0">
              <a:buNone/>
            </a:pPr>
            <a:r>
              <a:rPr lang="en-IN" dirty="0"/>
              <a:t>        "name":["</a:t>
            </a:r>
            <a:r>
              <a:rPr lang="en-IN" dirty="0" err="1"/>
              <a:t>AShutosh</a:t>
            </a:r>
            <a:r>
              <a:rPr lang="en-IN" dirty="0"/>
              <a:t>"],</a:t>
            </a:r>
          </a:p>
          <a:p>
            <a:pPr marL="0" indent="0">
              <a:buNone/>
            </a:pPr>
            <a:r>
              <a:rPr lang="en-IN" dirty="0"/>
              <a:t>        "department":["Marketing"],</a:t>
            </a:r>
          </a:p>
          <a:p>
            <a:pPr marL="0" indent="0">
              <a:buNone/>
            </a:pPr>
            <a:r>
              <a:rPr lang="en-IN" dirty="0"/>
              <a:t>        "designation":["Executive"],</a:t>
            </a:r>
          </a:p>
          <a:p>
            <a:pPr marL="0" indent="0">
              <a:buNone/>
            </a:pPr>
            <a:r>
              <a:rPr lang="en-IN" dirty="0"/>
              <a:t>        "experience":[2],</a:t>
            </a:r>
          </a:p>
          <a:p>
            <a:pPr marL="0" indent="0">
              <a:buNone/>
            </a:pPr>
            <a:r>
              <a:rPr lang="en-IN" dirty="0"/>
              <a:t>        "_version_":1797089602829287424}</a:t>
            </a:r>
          </a:p>
          <a:p>
            <a:pPr marL="0" indent="0">
              <a:buNone/>
            </a:pPr>
            <a:endParaRPr lang="en-IN" dirty="0"/>
          </a:p>
          <a:p>
            <a:pPr marL="0" indent="0">
              <a:buNone/>
            </a:pPr>
            <a:r>
              <a:rPr lang="en-IN" dirty="0"/>
              <a:t> {</a:t>
            </a:r>
          </a:p>
          <a:p>
            <a:pPr marL="0" indent="0">
              <a:buNone/>
            </a:pPr>
            <a:r>
              <a:rPr lang="en-IN" dirty="0"/>
              <a:t>        "id":"emp-009",</a:t>
            </a:r>
          </a:p>
          <a:p>
            <a:pPr marL="0" indent="0">
              <a:buNone/>
            </a:pPr>
            <a:r>
              <a:rPr lang="en-IN" dirty="0"/>
              <a:t>        "name":{"</a:t>
            </a:r>
            <a:r>
              <a:rPr lang="en-IN" dirty="0" err="1"/>
              <a:t>set":"Parameswari</a:t>
            </a:r>
            <a:r>
              <a:rPr lang="en-IN" dirty="0"/>
              <a:t>"},</a:t>
            </a:r>
          </a:p>
          <a:p>
            <a:pPr marL="0" indent="0">
              <a:buNone/>
            </a:pPr>
            <a:r>
              <a:rPr lang="en-IN" dirty="0"/>
              <a:t>        "department":{"add":["</a:t>
            </a:r>
            <a:r>
              <a:rPr lang="en-IN" dirty="0" err="1"/>
              <a:t>Marketing","Development</a:t>
            </a:r>
            <a:r>
              <a:rPr lang="en-IN" dirty="0"/>
              <a:t>"]}</a:t>
            </a:r>
          </a:p>
          <a:p>
            <a:pPr marL="0" indent="0">
              <a:buNone/>
            </a:pPr>
            <a:r>
              <a:rPr lang="en-IN" dirty="0"/>
              <a:t>        "designation":{"</a:t>
            </a:r>
            <a:r>
              <a:rPr lang="en-IN" dirty="0" err="1"/>
              <a:t>remove":"executive</a:t>
            </a:r>
            <a:r>
              <a:rPr lang="en-IN" dirty="0"/>
              <a:t>"},</a:t>
            </a:r>
          </a:p>
          <a:p>
            <a:pPr marL="0" indent="0">
              <a:buNone/>
            </a:pPr>
            <a:r>
              <a:rPr lang="en-IN" dirty="0"/>
              <a:t>        "experience":[2],</a:t>
            </a:r>
          </a:p>
          <a:p>
            <a:pPr marL="0" indent="0">
              <a:buNone/>
            </a:pPr>
            <a:r>
              <a:rPr lang="en-IN" dirty="0"/>
              <a:t>        "_version_":1797089602829287424}</a:t>
            </a:r>
          </a:p>
          <a:p>
            <a:pPr marL="0" indent="0">
              <a:buNone/>
            </a:pPr>
            <a:endParaRPr lang="en-IN" dirty="0"/>
          </a:p>
        </p:txBody>
      </p:sp>
      <p:sp>
        <p:nvSpPr>
          <p:cNvPr id="3" name="Title 2">
            <a:extLst>
              <a:ext uri="{FF2B5EF4-FFF2-40B4-BE49-F238E27FC236}">
                <a16:creationId xmlns:a16="http://schemas.microsoft.com/office/drawing/2014/main" id="{3976E747-4B64-D24C-9A04-3D50F5A04FE8}"/>
              </a:ext>
            </a:extLst>
          </p:cNvPr>
          <p:cNvSpPr>
            <a:spLocks noGrp="1"/>
          </p:cNvSpPr>
          <p:nvPr>
            <p:ph type="title"/>
          </p:nvPr>
        </p:nvSpPr>
        <p:spPr/>
        <p:txBody>
          <a:bodyPr/>
          <a:lstStyle/>
          <a:p>
            <a:r>
              <a:rPr lang="en-IN" dirty="0"/>
              <a:t>Partial Index</a:t>
            </a:r>
          </a:p>
        </p:txBody>
      </p:sp>
    </p:spTree>
    <p:extLst>
      <p:ext uri="{BB962C8B-B14F-4D97-AF65-F5344CB8AC3E}">
        <p14:creationId xmlns:p14="http://schemas.microsoft.com/office/powerpoint/2010/main" val="246442022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271F84E-B4DE-9C28-707E-E8BFD41CD782}"/>
              </a:ext>
            </a:extLst>
          </p:cNvPr>
          <p:cNvSpPr>
            <a:spLocks noGrp="1"/>
          </p:cNvSpPr>
          <p:nvPr>
            <p:ph sz="quarter" idx="12"/>
          </p:nvPr>
        </p:nvSpPr>
        <p:spPr/>
        <p:txBody>
          <a:bodyPr>
            <a:normAutofit fontScale="92500" lnSpcReduction="20000"/>
          </a:bodyPr>
          <a:lstStyle/>
          <a:p>
            <a:pPr marL="0" indent="0">
              <a:buNone/>
            </a:pPr>
            <a:r>
              <a:rPr lang="en-IN" dirty="0"/>
              <a:t>"response":{"numFound":3,"start":0,"maxScore":1.0,"numFoundExact":true,"docs":[</a:t>
            </a:r>
          </a:p>
          <a:p>
            <a:pPr marL="0" indent="0">
              <a:buNone/>
            </a:pPr>
            <a:r>
              <a:rPr lang="en-IN" dirty="0"/>
              <a:t>      {</a:t>
            </a:r>
          </a:p>
          <a:p>
            <a:pPr marL="0" indent="0">
              <a:buNone/>
            </a:pPr>
            <a:r>
              <a:rPr lang="en-IN" dirty="0"/>
              <a:t>        "id":"emp-009",</a:t>
            </a:r>
          </a:p>
          <a:p>
            <a:pPr marL="0" indent="0">
              <a:buNone/>
            </a:pPr>
            <a:r>
              <a:rPr lang="en-IN" dirty="0"/>
              <a:t>        "name":["Parameswari"],</a:t>
            </a:r>
          </a:p>
          <a:p>
            <a:pPr marL="0" indent="0">
              <a:buNone/>
            </a:pPr>
            <a:r>
              <a:rPr lang="en-IN" dirty="0"/>
              <a:t>        "department":["Marketing",</a:t>
            </a:r>
          </a:p>
          <a:p>
            <a:pPr marL="0" indent="0">
              <a:buNone/>
            </a:pPr>
            <a:r>
              <a:rPr lang="en-IN" dirty="0"/>
              <a:t>          "Marketing",</a:t>
            </a:r>
          </a:p>
          <a:p>
            <a:pPr marL="0" indent="0">
              <a:buNone/>
            </a:pPr>
            <a:r>
              <a:rPr lang="en-IN" dirty="0"/>
              <a:t>          "Development"],</a:t>
            </a:r>
          </a:p>
          <a:p>
            <a:pPr marL="0" indent="0">
              <a:buNone/>
            </a:pPr>
            <a:r>
              <a:rPr lang="en-IN" dirty="0"/>
              <a:t>        "designation":["Executive"],</a:t>
            </a:r>
          </a:p>
          <a:p>
            <a:pPr marL="0" indent="0">
              <a:buNone/>
            </a:pPr>
            <a:r>
              <a:rPr lang="en-IN" dirty="0"/>
              <a:t>        "experience":[2],</a:t>
            </a:r>
          </a:p>
          <a:p>
            <a:pPr marL="0" indent="0">
              <a:buNone/>
            </a:pPr>
            <a:r>
              <a:rPr lang="en-IN" dirty="0"/>
              <a:t>        "_version_":1797091585532362752},</a:t>
            </a:r>
          </a:p>
          <a:p>
            <a:pPr marL="0" indent="0">
              <a:buNone/>
            </a:pPr>
            <a:endParaRPr lang="en-IN" dirty="0"/>
          </a:p>
        </p:txBody>
      </p:sp>
      <p:sp>
        <p:nvSpPr>
          <p:cNvPr id="3" name="Title 2">
            <a:extLst>
              <a:ext uri="{FF2B5EF4-FFF2-40B4-BE49-F238E27FC236}">
                <a16:creationId xmlns:a16="http://schemas.microsoft.com/office/drawing/2014/main" id="{3976E747-4B64-D24C-9A04-3D50F5A04FE8}"/>
              </a:ext>
            </a:extLst>
          </p:cNvPr>
          <p:cNvSpPr>
            <a:spLocks noGrp="1"/>
          </p:cNvSpPr>
          <p:nvPr>
            <p:ph type="title"/>
          </p:nvPr>
        </p:nvSpPr>
        <p:spPr/>
        <p:txBody>
          <a:bodyPr/>
          <a:lstStyle/>
          <a:p>
            <a:r>
              <a:rPr lang="en-IN" dirty="0"/>
              <a:t>Partial Index</a:t>
            </a:r>
          </a:p>
        </p:txBody>
      </p:sp>
    </p:spTree>
    <p:extLst>
      <p:ext uri="{BB962C8B-B14F-4D97-AF65-F5344CB8AC3E}">
        <p14:creationId xmlns:p14="http://schemas.microsoft.com/office/powerpoint/2010/main" val="398530785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BF2175C-1AA2-92CD-B9B5-8FA612365783}"/>
              </a:ext>
            </a:extLst>
          </p:cNvPr>
          <p:cNvSpPr>
            <a:spLocks noGrp="1"/>
          </p:cNvSpPr>
          <p:nvPr>
            <p:ph sz="quarter" idx="12"/>
          </p:nvPr>
        </p:nvSpPr>
        <p:spPr/>
        <p:txBody>
          <a:bodyPr/>
          <a:lstStyle/>
          <a:p>
            <a:r>
              <a:rPr lang="en-US" dirty="0"/>
              <a:t>Reindex" in this context means first delete the existing index and repeat the process you used to ingest the entire corpus from the system-of-record.</a:t>
            </a:r>
          </a:p>
          <a:p>
            <a:r>
              <a:rPr lang="en-US" dirty="0"/>
              <a:t>It is strongly recommended that </a:t>
            </a:r>
            <a:r>
              <a:rPr lang="en-US" dirty="0" err="1"/>
              <a:t>Solr</a:t>
            </a:r>
            <a:r>
              <a:rPr lang="en-US" dirty="0"/>
              <a:t> users have a consistent, repeatable process for indexing so that the indexes can be recreated as the need arises</a:t>
            </a:r>
            <a:endParaRPr lang="en-IN" dirty="0"/>
          </a:p>
        </p:txBody>
      </p:sp>
      <p:sp>
        <p:nvSpPr>
          <p:cNvPr id="3" name="Title 2">
            <a:extLst>
              <a:ext uri="{FF2B5EF4-FFF2-40B4-BE49-F238E27FC236}">
                <a16:creationId xmlns:a16="http://schemas.microsoft.com/office/drawing/2014/main" id="{796B3D56-A2FF-3A27-03C6-67CD51D03275}"/>
              </a:ext>
            </a:extLst>
          </p:cNvPr>
          <p:cNvSpPr>
            <a:spLocks noGrp="1"/>
          </p:cNvSpPr>
          <p:nvPr>
            <p:ph type="title"/>
          </p:nvPr>
        </p:nvSpPr>
        <p:spPr/>
        <p:txBody>
          <a:bodyPr/>
          <a:lstStyle/>
          <a:p>
            <a:r>
              <a:rPr lang="en-IN" dirty="0"/>
              <a:t>Reindex</a:t>
            </a:r>
          </a:p>
        </p:txBody>
      </p:sp>
    </p:spTree>
    <p:extLst>
      <p:ext uri="{BB962C8B-B14F-4D97-AF65-F5344CB8AC3E}">
        <p14:creationId xmlns:p14="http://schemas.microsoft.com/office/powerpoint/2010/main" val="320014185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BF2175C-1AA2-92CD-B9B5-8FA612365783}"/>
              </a:ext>
            </a:extLst>
          </p:cNvPr>
          <p:cNvSpPr>
            <a:spLocks noGrp="1"/>
          </p:cNvSpPr>
          <p:nvPr>
            <p:ph sz="quarter" idx="12"/>
          </p:nvPr>
        </p:nvSpPr>
        <p:spPr/>
        <p:txBody>
          <a:bodyPr/>
          <a:lstStyle/>
          <a:p>
            <a:r>
              <a:rPr lang="en-US" dirty="0"/>
              <a:t>Reindex" in this context means first delete the existing index and repeat the process you used to ingest the entire corpus from the system-of-record.</a:t>
            </a:r>
          </a:p>
          <a:p>
            <a:r>
              <a:rPr lang="en-US" dirty="0"/>
              <a:t>It is strongly recommended that </a:t>
            </a:r>
            <a:r>
              <a:rPr lang="en-US" dirty="0" err="1"/>
              <a:t>Solr</a:t>
            </a:r>
            <a:r>
              <a:rPr lang="en-US" dirty="0"/>
              <a:t> users have a consistent, repeatable process for indexing so that the indexes can be recreated as the need arises.</a:t>
            </a:r>
          </a:p>
          <a:p>
            <a:r>
              <a:rPr lang="en-US" dirty="0"/>
              <a:t>Reindexing is recommended during major upgrades</a:t>
            </a:r>
          </a:p>
          <a:p>
            <a:endParaRPr lang="en-IN" dirty="0"/>
          </a:p>
        </p:txBody>
      </p:sp>
      <p:sp>
        <p:nvSpPr>
          <p:cNvPr id="3" name="Title 2">
            <a:extLst>
              <a:ext uri="{FF2B5EF4-FFF2-40B4-BE49-F238E27FC236}">
                <a16:creationId xmlns:a16="http://schemas.microsoft.com/office/drawing/2014/main" id="{796B3D56-A2FF-3A27-03C6-67CD51D03275}"/>
              </a:ext>
            </a:extLst>
          </p:cNvPr>
          <p:cNvSpPr>
            <a:spLocks noGrp="1"/>
          </p:cNvSpPr>
          <p:nvPr>
            <p:ph type="title"/>
          </p:nvPr>
        </p:nvSpPr>
        <p:spPr/>
        <p:txBody>
          <a:bodyPr/>
          <a:lstStyle/>
          <a:p>
            <a:r>
              <a:rPr lang="en-IN" dirty="0"/>
              <a:t>Reindex</a:t>
            </a:r>
          </a:p>
        </p:txBody>
      </p:sp>
    </p:spTree>
    <p:extLst>
      <p:ext uri="{BB962C8B-B14F-4D97-AF65-F5344CB8AC3E}">
        <p14:creationId xmlns:p14="http://schemas.microsoft.com/office/powerpoint/2010/main" val="173954883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4078177-F9EE-42C8-8588-3DE03F58CB8A}"/>
              </a:ext>
            </a:extLst>
          </p:cNvPr>
          <p:cNvSpPr>
            <a:spLocks noGrp="1"/>
          </p:cNvSpPr>
          <p:nvPr>
            <p:ph sz="quarter" idx="12"/>
          </p:nvPr>
        </p:nvSpPr>
        <p:spPr/>
        <p:txBody>
          <a:bodyPr/>
          <a:lstStyle/>
          <a:p>
            <a:r>
              <a:rPr lang="en-US" dirty="0"/>
              <a:t>Avoid over-indexing</a:t>
            </a:r>
          </a:p>
          <a:p>
            <a:pPr lvl="1"/>
            <a:r>
              <a:rPr lang="en-US" dirty="0"/>
              <a:t>Only index fields that are required for search and filtering.</a:t>
            </a:r>
          </a:p>
          <a:p>
            <a:pPr lvl="1"/>
            <a:r>
              <a:rPr lang="en-US" dirty="0"/>
              <a:t>Eliminate unnecessary indexed fields to reduce the index size and improve performance.</a:t>
            </a:r>
          </a:p>
          <a:p>
            <a:pPr lvl="1"/>
            <a:r>
              <a:rPr lang="en-US" dirty="0" err="1"/>
              <a:t>Minimise</a:t>
            </a:r>
            <a:r>
              <a:rPr lang="en-US" dirty="0"/>
              <a:t> the use of dynamic fields to avoid unnecessary complexity.</a:t>
            </a:r>
            <a:endParaRPr lang="en-IN" dirty="0"/>
          </a:p>
        </p:txBody>
      </p:sp>
      <p:sp>
        <p:nvSpPr>
          <p:cNvPr id="3" name="Title 2">
            <a:extLst>
              <a:ext uri="{FF2B5EF4-FFF2-40B4-BE49-F238E27FC236}">
                <a16:creationId xmlns:a16="http://schemas.microsoft.com/office/drawing/2014/main" id="{12BE95B9-1A68-7203-24B2-C1BE00840AD1}"/>
              </a:ext>
            </a:extLst>
          </p:cNvPr>
          <p:cNvSpPr>
            <a:spLocks noGrp="1"/>
          </p:cNvSpPr>
          <p:nvPr>
            <p:ph type="title"/>
          </p:nvPr>
        </p:nvSpPr>
        <p:spPr/>
        <p:txBody>
          <a:bodyPr/>
          <a:lstStyle/>
          <a:p>
            <a:r>
              <a:rPr lang="en-IN" dirty="0"/>
              <a:t>Indexing practices</a:t>
            </a:r>
          </a:p>
        </p:txBody>
      </p:sp>
    </p:spTree>
    <p:extLst>
      <p:ext uri="{BB962C8B-B14F-4D97-AF65-F5344CB8AC3E}">
        <p14:creationId xmlns:p14="http://schemas.microsoft.com/office/powerpoint/2010/main" val="363889495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4078177-F9EE-42C8-8588-3DE03F58CB8A}"/>
              </a:ext>
            </a:extLst>
          </p:cNvPr>
          <p:cNvSpPr>
            <a:spLocks noGrp="1"/>
          </p:cNvSpPr>
          <p:nvPr>
            <p:ph sz="quarter" idx="12"/>
          </p:nvPr>
        </p:nvSpPr>
        <p:spPr/>
        <p:txBody>
          <a:bodyPr/>
          <a:lstStyle/>
          <a:p>
            <a:r>
              <a:rPr lang="en-US" dirty="0"/>
              <a:t>Optimize data</a:t>
            </a:r>
          </a:p>
          <a:p>
            <a:pPr lvl="1"/>
            <a:r>
              <a:rPr lang="en-US" dirty="0"/>
              <a:t>Clean and preprocess your data before indexing. This includes removing HTML tags, whitespace, and any non-essential content.</a:t>
            </a:r>
          </a:p>
          <a:p>
            <a:pPr lvl="1"/>
            <a:r>
              <a:rPr lang="en-US" dirty="0"/>
              <a:t>Utilize data transformation techniques, such as tokenization and stemming, to enhance the quality of the indexed data.</a:t>
            </a:r>
            <a:endParaRPr lang="en-IN" dirty="0"/>
          </a:p>
        </p:txBody>
      </p:sp>
      <p:sp>
        <p:nvSpPr>
          <p:cNvPr id="3" name="Title 2">
            <a:extLst>
              <a:ext uri="{FF2B5EF4-FFF2-40B4-BE49-F238E27FC236}">
                <a16:creationId xmlns:a16="http://schemas.microsoft.com/office/drawing/2014/main" id="{12BE95B9-1A68-7203-24B2-C1BE00840AD1}"/>
              </a:ext>
            </a:extLst>
          </p:cNvPr>
          <p:cNvSpPr>
            <a:spLocks noGrp="1"/>
          </p:cNvSpPr>
          <p:nvPr>
            <p:ph type="title"/>
          </p:nvPr>
        </p:nvSpPr>
        <p:spPr/>
        <p:txBody>
          <a:bodyPr/>
          <a:lstStyle/>
          <a:p>
            <a:r>
              <a:rPr lang="en-IN" dirty="0"/>
              <a:t>Indexing practices</a:t>
            </a:r>
          </a:p>
        </p:txBody>
      </p:sp>
    </p:spTree>
    <p:extLst>
      <p:ext uri="{BB962C8B-B14F-4D97-AF65-F5344CB8AC3E}">
        <p14:creationId xmlns:p14="http://schemas.microsoft.com/office/powerpoint/2010/main" val="31439159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4078177-F9EE-42C8-8588-3DE03F58CB8A}"/>
              </a:ext>
            </a:extLst>
          </p:cNvPr>
          <p:cNvSpPr>
            <a:spLocks noGrp="1"/>
          </p:cNvSpPr>
          <p:nvPr>
            <p:ph sz="quarter" idx="12"/>
          </p:nvPr>
        </p:nvSpPr>
        <p:spPr/>
        <p:txBody>
          <a:bodyPr/>
          <a:lstStyle/>
          <a:p>
            <a:r>
              <a:rPr lang="en-US" dirty="0"/>
              <a:t>Parallel indexing</a:t>
            </a:r>
          </a:p>
          <a:p>
            <a:pPr lvl="1"/>
            <a:r>
              <a:rPr lang="en-US" dirty="0"/>
              <a:t>Consider parallel indexing using multiple threads or </a:t>
            </a:r>
            <a:r>
              <a:rPr lang="en-US" dirty="0" err="1"/>
              <a:t>Solr</a:t>
            </a:r>
            <a:r>
              <a:rPr lang="en-US" dirty="0"/>
              <a:t> instances when dealing with a large volume of data. </a:t>
            </a:r>
          </a:p>
          <a:p>
            <a:pPr lvl="1"/>
            <a:r>
              <a:rPr lang="en-US" dirty="0"/>
              <a:t>This approach can significantly improve indexing speed and efficiency.</a:t>
            </a:r>
          </a:p>
          <a:p>
            <a:pPr lvl="1"/>
            <a:r>
              <a:rPr lang="en-US" dirty="0"/>
              <a:t>Ensure proper synchronization mechanisms to prevent data corruption when using parallel indexing.</a:t>
            </a:r>
            <a:endParaRPr lang="en-IN" dirty="0"/>
          </a:p>
        </p:txBody>
      </p:sp>
      <p:sp>
        <p:nvSpPr>
          <p:cNvPr id="3" name="Title 2">
            <a:extLst>
              <a:ext uri="{FF2B5EF4-FFF2-40B4-BE49-F238E27FC236}">
                <a16:creationId xmlns:a16="http://schemas.microsoft.com/office/drawing/2014/main" id="{12BE95B9-1A68-7203-24B2-C1BE00840AD1}"/>
              </a:ext>
            </a:extLst>
          </p:cNvPr>
          <p:cNvSpPr>
            <a:spLocks noGrp="1"/>
          </p:cNvSpPr>
          <p:nvPr>
            <p:ph type="title"/>
          </p:nvPr>
        </p:nvSpPr>
        <p:spPr/>
        <p:txBody>
          <a:bodyPr/>
          <a:lstStyle/>
          <a:p>
            <a:r>
              <a:rPr lang="en-IN" dirty="0"/>
              <a:t>Indexing practices</a:t>
            </a:r>
          </a:p>
        </p:txBody>
      </p:sp>
    </p:spTree>
    <p:extLst>
      <p:ext uri="{BB962C8B-B14F-4D97-AF65-F5344CB8AC3E}">
        <p14:creationId xmlns:p14="http://schemas.microsoft.com/office/powerpoint/2010/main" val="354730916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4078177-F9EE-42C8-8588-3DE03F58CB8A}"/>
              </a:ext>
            </a:extLst>
          </p:cNvPr>
          <p:cNvSpPr>
            <a:spLocks noGrp="1"/>
          </p:cNvSpPr>
          <p:nvPr>
            <p:ph sz="quarter" idx="12"/>
          </p:nvPr>
        </p:nvSpPr>
        <p:spPr/>
        <p:txBody>
          <a:bodyPr/>
          <a:lstStyle/>
          <a:p>
            <a:r>
              <a:rPr lang="en-US" dirty="0"/>
              <a:t>Delta updates</a:t>
            </a:r>
          </a:p>
          <a:p>
            <a:pPr lvl="1"/>
            <a:r>
              <a:rPr lang="en-US" dirty="0"/>
              <a:t>Delta updates are crucial for efficiently updating existing data in the index without reindexing the entire dataset.</a:t>
            </a:r>
          </a:p>
          <a:p>
            <a:pPr lvl="1"/>
            <a:r>
              <a:rPr lang="en-US" dirty="0"/>
              <a:t> Use the '_update' endpoint to apply changes incrementally.</a:t>
            </a:r>
          </a:p>
          <a:p>
            <a:pPr lvl="1"/>
            <a:r>
              <a:rPr lang="en-US" dirty="0"/>
              <a:t>Maintain a system for tracking changes and efficiently applying delta updates.</a:t>
            </a:r>
            <a:endParaRPr lang="en-IN" dirty="0"/>
          </a:p>
        </p:txBody>
      </p:sp>
      <p:sp>
        <p:nvSpPr>
          <p:cNvPr id="3" name="Title 2">
            <a:extLst>
              <a:ext uri="{FF2B5EF4-FFF2-40B4-BE49-F238E27FC236}">
                <a16:creationId xmlns:a16="http://schemas.microsoft.com/office/drawing/2014/main" id="{12BE95B9-1A68-7203-24B2-C1BE00840AD1}"/>
              </a:ext>
            </a:extLst>
          </p:cNvPr>
          <p:cNvSpPr>
            <a:spLocks noGrp="1"/>
          </p:cNvSpPr>
          <p:nvPr>
            <p:ph type="title"/>
          </p:nvPr>
        </p:nvSpPr>
        <p:spPr/>
        <p:txBody>
          <a:bodyPr/>
          <a:lstStyle/>
          <a:p>
            <a:r>
              <a:rPr lang="en-IN" dirty="0"/>
              <a:t>Indexing practices</a:t>
            </a:r>
          </a:p>
        </p:txBody>
      </p:sp>
    </p:spTree>
    <p:extLst>
      <p:ext uri="{BB962C8B-B14F-4D97-AF65-F5344CB8AC3E}">
        <p14:creationId xmlns:p14="http://schemas.microsoft.com/office/powerpoint/2010/main" val="150083338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4078177-F9EE-42C8-8588-3DE03F58CB8A}"/>
              </a:ext>
            </a:extLst>
          </p:cNvPr>
          <p:cNvSpPr>
            <a:spLocks noGrp="1"/>
          </p:cNvSpPr>
          <p:nvPr>
            <p:ph sz="quarter" idx="12"/>
          </p:nvPr>
        </p:nvSpPr>
        <p:spPr/>
        <p:txBody>
          <a:bodyPr/>
          <a:lstStyle/>
          <a:p>
            <a:r>
              <a:rPr lang="en-US" dirty="0"/>
              <a:t>Monitoring and Logging</a:t>
            </a:r>
          </a:p>
          <a:p>
            <a:r>
              <a:rPr lang="en-US" dirty="0"/>
              <a:t> Monitoring</a:t>
            </a:r>
          </a:p>
          <a:p>
            <a:pPr lvl="1"/>
            <a:r>
              <a:rPr lang="en-US" dirty="0"/>
              <a:t>Implement a monitoring solution that tracks key metrics like query response times, cache hit rates, and resource utilization (memory, CPU, and disk).</a:t>
            </a:r>
          </a:p>
          <a:p>
            <a:pPr lvl="1"/>
            <a:r>
              <a:rPr lang="en-US" dirty="0"/>
              <a:t>Use tools like Prometheus, Grafana, and the </a:t>
            </a:r>
            <a:r>
              <a:rPr lang="en-US" dirty="0" err="1"/>
              <a:t>Solr</a:t>
            </a:r>
            <a:r>
              <a:rPr lang="en-US" dirty="0"/>
              <a:t> Admin Dashboard to visualize and analyze these metrics.</a:t>
            </a:r>
            <a:endParaRPr lang="en-IN" dirty="0"/>
          </a:p>
        </p:txBody>
      </p:sp>
      <p:sp>
        <p:nvSpPr>
          <p:cNvPr id="3" name="Title 2">
            <a:extLst>
              <a:ext uri="{FF2B5EF4-FFF2-40B4-BE49-F238E27FC236}">
                <a16:creationId xmlns:a16="http://schemas.microsoft.com/office/drawing/2014/main" id="{12BE95B9-1A68-7203-24B2-C1BE00840AD1}"/>
              </a:ext>
            </a:extLst>
          </p:cNvPr>
          <p:cNvSpPr>
            <a:spLocks noGrp="1"/>
          </p:cNvSpPr>
          <p:nvPr>
            <p:ph type="title"/>
          </p:nvPr>
        </p:nvSpPr>
        <p:spPr/>
        <p:txBody>
          <a:bodyPr/>
          <a:lstStyle/>
          <a:p>
            <a:r>
              <a:rPr lang="en-IN" dirty="0"/>
              <a:t>Indexing practices</a:t>
            </a:r>
          </a:p>
        </p:txBody>
      </p:sp>
    </p:spTree>
    <p:extLst>
      <p:ext uri="{BB962C8B-B14F-4D97-AF65-F5344CB8AC3E}">
        <p14:creationId xmlns:p14="http://schemas.microsoft.com/office/powerpoint/2010/main" val="349258449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4078177-F9EE-42C8-8588-3DE03F58CB8A}"/>
              </a:ext>
            </a:extLst>
          </p:cNvPr>
          <p:cNvSpPr>
            <a:spLocks noGrp="1"/>
          </p:cNvSpPr>
          <p:nvPr>
            <p:ph sz="quarter" idx="12"/>
          </p:nvPr>
        </p:nvSpPr>
        <p:spPr/>
        <p:txBody>
          <a:bodyPr/>
          <a:lstStyle/>
          <a:p>
            <a:r>
              <a:rPr lang="en-US" dirty="0"/>
              <a:t>Monitoring and Logging</a:t>
            </a:r>
          </a:p>
          <a:p>
            <a:r>
              <a:rPr lang="en-US" dirty="0"/>
              <a:t>Logging</a:t>
            </a:r>
          </a:p>
          <a:p>
            <a:pPr lvl="1"/>
            <a:r>
              <a:rPr lang="en-US" dirty="0"/>
              <a:t>Configure </a:t>
            </a:r>
            <a:r>
              <a:rPr lang="en-US" dirty="0" err="1"/>
              <a:t>Solr's</a:t>
            </a:r>
            <a:r>
              <a:rPr lang="en-US" dirty="0"/>
              <a:t> logging to capture important events, errors, and warnings. Centralize your logs for easy analysis and troubleshooting.</a:t>
            </a:r>
          </a:p>
          <a:p>
            <a:pPr lvl="1"/>
            <a:r>
              <a:rPr lang="en-US" dirty="0"/>
              <a:t>Implement log rotation to manage log file sizes and avoid filling up your storage.</a:t>
            </a:r>
            <a:endParaRPr lang="en-IN" dirty="0"/>
          </a:p>
        </p:txBody>
      </p:sp>
      <p:sp>
        <p:nvSpPr>
          <p:cNvPr id="3" name="Title 2">
            <a:extLst>
              <a:ext uri="{FF2B5EF4-FFF2-40B4-BE49-F238E27FC236}">
                <a16:creationId xmlns:a16="http://schemas.microsoft.com/office/drawing/2014/main" id="{12BE95B9-1A68-7203-24B2-C1BE00840AD1}"/>
              </a:ext>
            </a:extLst>
          </p:cNvPr>
          <p:cNvSpPr>
            <a:spLocks noGrp="1"/>
          </p:cNvSpPr>
          <p:nvPr>
            <p:ph type="title"/>
          </p:nvPr>
        </p:nvSpPr>
        <p:spPr/>
        <p:txBody>
          <a:bodyPr/>
          <a:lstStyle/>
          <a:p>
            <a:r>
              <a:rPr lang="en-IN" dirty="0"/>
              <a:t>Indexing practices</a:t>
            </a:r>
          </a:p>
        </p:txBody>
      </p:sp>
    </p:spTree>
    <p:extLst>
      <p:ext uri="{BB962C8B-B14F-4D97-AF65-F5344CB8AC3E}">
        <p14:creationId xmlns:p14="http://schemas.microsoft.com/office/powerpoint/2010/main" val="6572980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398E24-06FB-2CA7-B6B0-A343780F30B2}"/>
              </a:ext>
            </a:extLst>
          </p:cNvPr>
          <p:cNvSpPr>
            <a:spLocks noGrp="1"/>
          </p:cNvSpPr>
          <p:nvPr>
            <p:ph type="title"/>
          </p:nvPr>
        </p:nvSpPr>
        <p:spPr/>
        <p:txBody>
          <a:bodyPr/>
          <a:lstStyle/>
          <a:p>
            <a:r>
              <a:rPr lang="en-IN" dirty="0"/>
              <a:t>Solr Cloud High Level Architecture</a:t>
            </a:r>
          </a:p>
        </p:txBody>
      </p:sp>
      <p:pic>
        <p:nvPicPr>
          <p:cNvPr id="5" name="Picture 4">
            <a:extLst>
              <a:ext uri="{FF2B5EF4-FFF2-40B4-BE49-F238E27FC236}">
                <a16:creationId xmlns:a16="http://schemas.microsoft.com/office/drawing/2014/main" id="{7F733B48-6545-05AF-322D-C0BB701BAFDE}"/>
              </a:ext>
            </a:extLst>
          </p:cNvPr>
          <p:cNvPicPr>
            <a:picLocks noChangeAspect="1"/>
          </p:cNvPicPr>
          <p:nvPr/>
        </p:nvPicPr>
        <p:blipFill>
          <a:blip r:embed="rId2"/>
          <a:stretch>
            <a:fillRect/>
          </a:stretch>
        </p:blipFill>
        <p:spPr>
          <a:xfrm>
            <a:off x="487472" y="1371600"/>
            <a:ext cx="8021169" cy="5058481"/>
          </a:xfrm>
          <a:prstGeom prst="rect">
            <a:avLst/>
          </a:prstGeom>
        </p:spPr>
      </p:pic>
    </p:spTree>
    <p:extLst>
      <p:ext uri="{BB962C8B-B14F-4D97-AF65-F5344CB8AC3E}">
        <p14:creationId xmlns:p14="http://schemas.microsoft.com/office/powerpoint/2010/main" val="54403764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4078177-F9EE-42C8-8588-3DE03F58CB8A}"/>
              </a:ext>
            </a:extLst>
          </p:cNvPr>
          <p:cNvSpPr>
            <a:spLocks noGrp="1"/>
          </p:cNvSpPr>
          <p:nvPr>
            <p:ph sz="quarter" idx="12"/>
          </p:nvPr>
        </p:nvSpPr>
        <p:spPr/>
        <p:txBody>
          <a:bodyPr>
            <a:normAutofit/>
          </a:bodyPr>
          <a:lstStyle/>
          <a:p>
            <a:r>
              <a:rPr lang="en-US" dirty="0"/>
              <a:t>Distributed indexing</a:t>
            </a:r>
          </a:p>
          <a:p>
            <a:pPr lvl="1"/>
            <a:r>
              <a:rPr lang="en-US" dirty="0"/>
              <a:t>If your dataset is extensive, consider setting up a distributed </a:t>
            </a:r>
            <a:r>
              <a:rPr lang="en-US" dirty="0" err="1"/>
              <a:t>Solr</a:t>
            </a:r>
            <a:r>
              <a:rPr lang="en-US" dirty="0"/>
              <a:t> cluster with multiple shards and replicas.</a:t>
            </a:r>
          </a:p>
          <a:p>
            <a:pPr lvl="1"/>
            <a:r>
              <a:rPr lang="en-US" dirty="0"/>
              <a:t>This approach can distribute the indexing load across nodes, improving performance and fault tolerance.</a:t>
            </a:r>
          </a:p>
          <a:p>
            <a:r>
              <a:rPr lang="en-US" dirty="0"/>
              <a:t>Load balancing</a:t>
            </a:r>
          </a:p>
          <a:p>
            <a:pPr lvl="1"/>
            <a:r>
              <a:rPr lang="en-US" dirty="0"/>
              <a:t>Use a load balancer to evenly distribute search and indexing requests across </a:t>
            </a:r>
            <a:r>
              <a:rPr lang="en-US" dirty="0" err="1"/>
              <a:t>Solr</a:t>
            </a:r>
            <a:r>
              <a:rPr lang="en-US" dirty="0"/>
              <a:t> instances. </a:t>
            </a:r>
          </a:p>
          <a:p>
            <a:pPr lvl="1"/>
            <a:r>
              <a:rPr lang="en-US" dirty="0"/>
              <a:t>Common load balancers include Apache HTTP Server, Nginx, or cloud-based load balancers provided by hosting platforms.</a:t>
            </a:r>
            <a:endParaRPr lang="en-IN" dirty="0"/>
          </a:p>
        </p:txBody>
      </p:sp>
      <p:sp>
        <p:nvSpPr>
          <p:cNvPr id="3" name="Title 2">
            <a:extLst>
              <a:ext uri="{FF2B5EF4-FFF2-40B4-BE49-F238E27FC236}">
                <a16:creationId xmlns:a16="http://schemas.microsoft.com/office/drawing/2014/main" id="{12BE95B9-1A68-7203-24B2-C1BE00840AD1}"/>
              </a:ext>
            </a:extLst>
          </p:cNvPr>
          <p:cNvSpPr>
            <a:spLocks noGrp="1"/>
          </p:cNvSpPr>
          <p:nvPr>
            <p:ph type="title"/>
          </p:nvPr>
        </p:nvSpPr>
        <p:spPr/>
        <p:txBody>
          <a:bodyPr/>
          <a:lstStyle/>
          <a:p>
            <a:r>
              <a:rPr lang="en-IN" dirty="0"/>
              <a:t>Indexing practices</a:t>
            </a:r>
          </a:p>
        </p:txBody>
      </p:sp>
    </p:spTree>
    <p:extLst>
      <p:ext uri="{BB962C8B-B14F-4D97-AF65-F5344CB8AC3E}">
        <p14:creationId xmlns:p14="http://schemas.microsoft.com/office/powerpoint/2010/main" val="406954467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4078177-F9EE-42C8-8588-3DE03F58CB8A}"/>
              </a:ext>
            </a:extLst>
          </p:cNvPr>
          <p:cNvSpPr>
            <a:spLocks noGrp="1"/>
          </p:cNvSpPr>
          <p:nvPr>
            <p:ph sz="quarter" idx="12"/>
          </p:nvPr>
        </p:nvSpPr>
        <p:spPr/>
        <p:txBody>
          <a:bodyPr>
            <a:normAutofit/>
          </a:bodyPr>
          <a:lstStyle/>
          <a:p>
            <a:r>
              <a:rPr lang="en-US" dirty="0"/>
              <a:t>Regular maintenance:</a:t>
            </a:r>
          </a:p>
          <a:p>
            <a:r>
              <a:rPr lang="en-US" dirty="0"/>
              <a:t>Optimize indexes</a:t>
            </a:r>
          </a:p>
          <a:p>
            <a:pPr lvl="1"/>
            <a:r>
              <a:rPr lang="en-US" dirty="0"/>
              <a:t>Regularly optimize your </a:t>
            </a:r>
            <a:r>
              <a:rPr lang="en-US" dirty="0" err="1"/>
              <a:t>Solr</a:t>
            </a:r>
            <a:r>
              <a:rPr lang="en-US" dirty="0"/>
              <a:t> indexes to remove deleted documents and reduce index fragmentation. </a:t>
            </a:r>
          </a:p>
          <a:p>
            <a:pPr lvl="1"/>
            <a:r>
              <a:rPr lang="en-US" dirty="0"/>
              <a:t>Use the 'optimize' command judiciously to consolidate smaller segments into larger, more efficient segments.</a:t>
            </a:r>
          </a:p>
          <a:p>
            <a:r>
              <a:rPr lang="en-US" dirty="0"/>
              <a:t>Compact segments</a:t>
            </a:r>
          </a:p>
          <a:p>
            <a:pPr lvl="1"/>
            <a:r>
              <a:rPr lang="en-US" dirty="0"/>
              <a:t>The 'optimize' command can be used for segment merging and compaction. </a:t>
            </a:r>
          </a:p>
          <a:p>
            <a:pPr lvl="1"/>
            <a:r>
              <a:rPr lang="en-US" dirty="0"/>
              <a:t>This process helps eliminate index fragmentation and enhances query performance.</a:t>
            </a:r>
            <a:endParaRPr lang="en-IN" dirty="0"/>
          </a:p>
        </p:txBody>
      </p:sp>
      <p:sp>
        <p:nvSpPr>
          <p:cNvPr id="3" name="Title 2">
            <a:extLst>
              <a:ext uri="{FF2B5EF4-FFF2-40B4-BE49-F238E27FC236}">
                <a16:creationId xmlns:a16="http://schemas.microsoft.com/office/drawing/2014/main" id="{12BE95B9-1A68-7203-24B2-C1BE00840AD1}"/>
              </a:ext>
            </a:extLst>
          </p:cNvPr>
          <p:cNvSpPr>
            <a:spLocks noGrp="1"/>
          </p:cNvSpPr>
          <p:nvPr>
            <p:ph type="title"/>
          </p:nvPr>
        </p:nvSpPr>
        <p:spPr/>
        <p:txBody>
          <a:bodyPr/>
          <a:lstStyle/>
          <a:p>
            <a:r>
              <a:rPr lang="en-IN" dirty="0"/>
              <a:t>Indexing practices</a:t>
            </a:r>
          </a:p>
        </p:txBody>
      </p:sp>
    </p:spTree>
    <p:extLst>
      <p:ext uri="{BB962C8B-B14F-4D97-AF65-F5344CB8AC3E}">
        <p14:creationId xmlns:p14="http://schemas.microsoft.com/office/powerpoint/2010/main" val="135748459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734A507-FB9A-A4F7-A57F-D1BEB9884157}"/>
              </a:ext>
            </a:extLst>
          </p:cNvPr>
          <p:cNvSpPr>
            <a:spLocks noGrp="1"/>
          </p:cNvSpPr>
          <p:nvPr>
            <p:ph sz="quarter" idx="12"/>
          </p:nvPr>
        </p:nvSpPr>
        <p:spPr/>
        <p:txBody>
          <a:bodyPr/>
          <a:lstStyle/>
          <a:p>
            <a:r>
              <a:rPr lang="en-IN" dirty="0"/>
              <a:t>Key Challenges/Points</a:t>
            </a:r>
          </a:p>
          <a:p>
            <a:pPr lvl="1"/>
            <a:r>
              <a:rPr lang="en-IN" dirty="0"/>
              <a:t>Read/Write Scalability.</a:t>
            </a:r>
          </a:p>
          <a:p>
            <a:pPr lvl="1"/>
            <a:r>
              <a:rPr lang="en-IN" dirty="0"/>
              <a:t>Disaster Recovery.</a:t>
            </a:r>
          </a:p>
          <a:p>
            <a:pPr lvl="1"/>
            <a:r>
              <a:rPr lang="en-IN" dirty="0"/>
              <a:t>Data Replication.</a:t>
            </a:r>
          </a:p>
          <a:p>
            <a:pPr lvl="1"/>
            <a:r>
              <a:rPr lang="en-IN" dirty="0"/>
              <a:t>Index Data Backup.</a:t>
            </a:r>
          </a:p>
          <a:p>
            <a:pPr lvl="1"/>
            <a:r>
              <a:rPr lang="en-IN" dirty="0"/>
              <a:t>Solr Schema Changes, without downtime.</a:t>
            </a:r>
          </a:p>
          <a:p>
            <a:pPr lvl="1"/>
            <a:r>
              <a:rPr lang="en-IN" dirty="0"/>
              <a:t>Handling full indexing — Delete all data and </a:t>
            </a:r>
            <a:r>
              <a:rPr lang="en-IN" dirty="0" err="1"/>
              <a:t>reingest</a:t>
            </a:r>
            <a:r>
              <a:rPr lang="en-IN" dirty="0"/>
              <a:t>.</a:t>
            </a:r>
          </a:p>
          <a:p>
            <a:pPr lvl="1"/>
            <a:r>
              <a:rPr lang="en-IN" dirty="0"/>
              <a:t>Solr Commit Settings during indexing — full-indexing.</a:t>
            </a:r>
          </a:p>
        </p:txBody>
      </p:sp>
      <p:sp>
        <p:nvSpPr>
          <p:cNvPr id="3" name="Title 2">
            <a:extLst>
              <a:ext uri="{FF2B5EF4-FFF2-40B4-BE49-F238E27FC236}">
                <a16:creationId xmlns:a16="http://schemas.microsoft.com/office/drawing/2014/main" id="{A186651B-16DB-FA30-56FF-BCD05E1DD784}"/>
              </a:ext>
            </a:extLst>
          </p:cNvPr>
          <p:cNvSpPr>
            <a:spLocks noGrp="1"/>
          </p:cNvSpPr>
          <p:nvPr>
            <p:ph type="title"/>
          </p:nvPr>
        </p:nvSpPr>
        <p:spPr/>
        <p:txBody>
          <a:bodyPr/>
          <a:lstStyle/>
          <a:p>
            <a:r>
              <a:rPr lang="en-IN" dirty="0"/>
              <a:t>Solr Indexing best practices</a:t>
            </a:r>
          </a:p>
        </p:txBody>
      </p:sp>
    </p:spTree>
    <p:extLst>
      <p:ext uri="{BB962C8B-B14F-4D97-AF65-F5344CB8AC3E}">
        <p14:creationId xmlns:p14="http://schemas.microsoft.com/office/powerpoint/2010/main" val="140236318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734A507-FB9A-A4F7-A57F-D1BEB9884157}"/>
              </a:ext>
            </a:extLst>
          </p:cNvPr>
          <p:cNvSpPr>
            <a:spLocks noGrp="1"/>
          </p:cNvSpPr>
          <p:nvPr>
            <p:ph sz="quarter" idx="12"/>
          </p:nvPr>
        </p:nvSpPr>
        <p:spPr/>
        <p:txBody>
          <a:bodyPr/>
          <a:lstStyle/>
          <a:p>
            <a:r>
              <a:rPr lang="en-US" dirty="0"/>
              <a:t>Data replication is a critical aspect of any modern application. </a:t>
            </a:r>
          </a:p>
          <a:p>
            <a:r>
              <a:rPr lang="en-US" dirty="0"/>
              <a:t>Data loss, Network issues across data centers, </a:t>
            </a:r>
            <a:r>
              <a:rPr lang="en-US" dirty="0" err="1"/>
              <a:t>etc</a:t>
            </a:r>
            <a:r>
              <a:rPr lang="en-US" dirty="0"/>
              <a:t> are unavoidable.</a:t>
            </a:r>
          </a:p>
          <a:p>
            <a:r>
              <a:rPr lang="en-US" dirty="0"/>
              <a:t>At any point, Search Service and Search Engine must remain accessible and functioning after any such event, without any or minimal manual intervention.</a:t>
            </a:r>
            <a:endParaRPr lang="en-IN" dirty="0"/>
          </a:p>
        </p:txBody>
      </p:sp>
      <p:sp>
        <p:nvSpPr>
          <p:cNvPr id="3" name="Title 2">
            <a:extLst>
              <a:ext uri="{FF2B5EF4-FFF2-40B4-BE49-F238E27FC236}">
                <a16:creationId xmlns:a16="http://schemas.microsoft.com/office/drawing/2014/main" id="{A186651B-16DB-FA30-56FF-BCD05E1DD784}"/>
              </a:ext>
            </a:extLst>
          </p:cNvPr>
          <p:cNvSpPr>
            <a:spLocks noGrp="1"/>
          </p:cNvSpPr>
          <p:nvPr>
            <p:ph type="title"/>
          </p:nvPr>
        </p:nvSpPr>
        <p:spPr/>
        <p:txBody>
          <a:bodyPr/>
          <a:lstStyle/>
          <a:p>
            <a:r>
              <a:rPr lang="en-US" dirty="0"/>
              <a:t>Data Replication and Disaster Recovery</a:t>
            </a:r>
            <a:endParaRPr lang="en-IN" dirty="0"/>
          </a:p>
        </p:txBody>
      </p:sp>
    </p:spTree>
    <p:extLst>
      <p:ext uri="{BB962C8B-B14F-4D97-AF65-F5344CB8AC3E}">
        <p14:creationId xmlns:p14="http://schemas.microsoft.com/office/powerpoint/2010/main" val="33582469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186651B-16DB-FA30-56FF-BCD05E1DD784}"/>
              </a:ext>
            </a:extLst>
          </p:cNvPr>
          <p:cNvSpPr>
            <a:spLocks noGrp="1"/>
          </p:cNvSpPr>
          <p:nvPr>
            <p:ph type="title"/>
          </p:nvPr>
        </p:nvSpPr>
        <p:spPr/>
        <p:txBody>
          <a:bodyPr/>
          <a:lstStyle/>
          <a:p>
            <a:r>
              <a:rPr lang="en-US" dirty="0"/>
              <a:t>How did we solve this?</a:t>
            </a:r>
            <a:endParaRPr lang="en-IN" dirty="0"/>
          </a:p>
        </p:txBody>
      </p:sp>
      <p:pic>
        <p:nvPicPr>
          <p:cNvPr id="1026" name="Picture 2">
            <a:extLst>
              <a:ext uri="{FF2B5EF4-FFF2-40B4-BE49-F238E27FC236}">
                <a16:creationId xmlns:a16="http://schemas.microsoft.com/office/drawing/2014/main" id="{0F3B5747-2430-4A15-75E5-B5DCE89B99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9988" y="1295400"/>
            <a:ext cx="6804025" cy="53924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603206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7C62507-57DC-D5FA-69FB-69C3BF810458}"/>
              </a:ext>
            </a:extLst>
          </p:cNvPr>
          <p:cNvSpPr>
            <a:spLocks noGrp="1"/>
          </p:cNvSpPr>
          <p:nvPr>
            <p:ph sz="quarter" idx="12"/>
          </p:nvPr>
        </p:nvSpPr>
        <p:spPr/>
        <p:txBody>
          <a:bodyPr/>
          <a:lstStyle/>
          <a:p>
            <a:r>
              <a:rPr lang="en-US" dirty="0"/>
              <a:t>Each service maintains the /health API that checks the health of the Solr cluster that they are pointing to.</a:t>
            </a:r>
          </a:p>
          <a:p>
            <a:r>
              <a:rPr lang="en-US" dirty="0"/>
              <a:t>When Solr clusters go down, /health throws 500.</a:t>
            </a:r>
          </a:p>
          <a:p>
            <a:r>
              <a:rPr lang="en-US" dirty="0"/>
              <a:t>Load Balancer does a health check on this /health API at regular intervals. </a:t>
            </a:r>
          </a:p>
          <a:p>
            <a:r>
              <a:rPr lang="en-US" dirty="0"/>
              <a:t>So, when one of the clusters go down, the traffic from the respective services are cut off from the load balancer automatically.</a:t>
            </a:r>
          </a:p>
          <a:p>
            <a:r>
              <a:rPr lang="en-IN" dirty="0"/>
              <a:t>http://localhost:8981/solr/admin/info/system</a:t>
            </a:r>
          </a:p>
        </p:txBody>
      </p:sp>
      <p:sp>
        <p:nvSpPr>
          <p:cNvPr id="3" name="Title 2">
            <a:extLst>
              <a:ext uri="{FF2B5EF4-FFF2-40B4-BE49-F238E27FC236}">
                <a16:creationId xmlns:a16="http://schemas.microsoft.com/office/drawing/2014/main" id="{A186651B-16DB-FA30-56FF-BCD05E1DD784}"/>
              </a:ext>
            </a:extLst>
          </p:cNvPr>
          <p:cNvSpPr>
            <a:spLocks noGrp="1"/>
          </p:cNvSpPr>
          <p:nvPr>
            <p:ph type="title"/>
          </p:nvPr>
        </p:nvSpPr>
        <p:spPr/>
        <p:txBody>
          <a:bodyPr/>
          <a:lstStyle/>
          <a:p>
            <a:r>
              <a:rPr lang="en-US" dirty="0"/>
              <a:t>What happens if one of the Solr clusters is down or unreachable?</a:t>
            </a:r>
            <a:endParaRPr lang="en-IN" dirty="0"/>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3DC398B7-AD95-17C9-99FC-F9D10812F4BA}"/>
                  </a:ext>
                </a:extLst>
              </p14:cNvPr>
              <p14:cNvContentPartPr/>
              <p14:nvPr/>
            </p14:nvContentPartPr>
            <p14:xfrm>
              <a:off x="736758" y="5579390"/>
              <a:ext cx="6743520" cy="141840"/>
            </p14:xfrm>
          </p:contentPart>
        </mc:Choice>
        <mc:Fallback xmlns="">
          <p:pic>
            <p:nvPicPr>
              <p:cNvPr id="4" name="Ink 3">
                <a:extLst>
                  <a:ext uri="{FF2B5EF4-FFF2-40B4-BE49-F238E27FC236}">
                    <a16:creationId xmlns:a16="http://schemas.microsoft.com/office/drawing/2014/main" id="{3DC398B7-AD95-17C9-99FC-F9D10812F4BA}"/>
                  </a:ext>
                </a:extLst>
              </p:cNvPr>
              <p:cNvPicPr/>
              <p:nvPr/>
            </p:nvPicPr>
            <p:blipFill>
              <a:blip r:embed="rId3"/>
              <a:stretch>
                <a:fillRect/>
              </a:stretch>
            </p:blipFill>
            <p:spPr>
              <a:xfrm>
                <a:off x="730638" y="5573270"/>
                <a:ext cx="6755760" cy="154080"/>
              </a:xfrm>
              <a:prstGeom prst="rect">
                <a:avLst/>
              </a:prstGeom>
            </p:spPr>
          </p:pic>
        </mc:Fallback>
      </mc:AlternateContent>
    </p:spTree>
    <p:extLst>
      <p:ext uri="{BB962C8B-B14F-4D97-AF65-F5344CB8AC3E}">
        <p14:creationId xmlns:p14="http://schemas.microsoft.com/office/powerpoint/2010/main" val="183975429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186651B-16DB-FA30-56FF-BCD05E1DD784}"/>
              </a:ext>
            </a:extLst>
          </p:cNvPr>
          <p:cNvSpPr>
            <a:spLocks noGrp="1"/>
          </p:cNvSpPr>
          <p:nvPr>
            <p:ph type="title"/>
          </p:nvPr>
        </p:nvSpPr>
        <p:spPr/>
        <p:txBody>
          <a:bodyPr/>
          <a:lstStyle/>
          <a:p>
            <a:r>
              <a:rPr lang="en-US" dirty="0"/>
              <a:t>What happens if one of the Solr clusters is down or unreachable?</a:t>
            </a:r>
            <a:endParaRPr lang="en-IN" dirty="0"/>
          </a:p>
        </p:txBody>
      </p:sp>
      <p:pic>
        <p:nvPicPr>
          <p:cNvPr id="8" name="Picture 7">
            <a:extLst>
              <a:ext uri="{FF2B5EF4-FFF2-40B4-BE49-F238E27FC236}">
                <a16:creationId xmlns:a16="http://schemas.microsoft.com/office/drawing/2014/main" id="{3C1FB077-5C9D-1499-7BB3-D71DF2FFF5BA}"/>
              </a:ext>
            </a:extLst>
          </p:cNvPr>
          <p:cNvPicPr>
            <a:picLocks noChangeAspect="1"/>
          </p:cNvPicPr>
          <p:nvPr/>
        </p:nvPicPr>
        <p:blipFill>
          <a:blip r:embed="rId2"/>
          <a:stretch>
            <a:fillRect/>
          </a:stretch>
        </p:blipFill>
        <p:spPr>
          <a:xfrm>
            <a:off x="-8335" y="1447800"/>
            <a:ext cx="9144000" cy="4630930"/>
          </a:xfrm>
          <a:prstGeom prst="rect">
            <a:avLst/>
          </a:prstGeom>
        </p:spPr>
      </p:pic>
    </p:spTree>
    <p:extLst>
      <p:ext uri="{BB962C8B-B14F-4D97-AF65-F5344CB8AC3E}">
        <p14:creationId xmlns:p14="http://schemas.microsoft.com/office/powerpoint/2010/main" val="376956699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186651B-16DB-FA30-56FF-BCD05E1DD784}"/>
              </a:ext>
            </a:extLst>
          </p:cNvPr>
          <p:cNvSpPr>
            <a:spLocks noGrp="1"/>
          </p:cNvSpPr>
          <p:nvPr>
            <p:ph type="title"/>
          </p:nvPr>
        </p:nvSpPr>
        <p:spPr/>
        <p:txBody>
          <a:bodyPr/>
          <a:lstStyle/>
          <a:p>
            <a:r>
              <a:rPr lang="en-US" dirty="0"/>
              <a:t>What happens if one of the Solr clusters is down or unreachable?</a:t>
            </a:r>
            <a:endParaRPr lang="en-IN" dirty="0"/>
          </a:p>
        </p:txBody>
      </p:sp>
      <p:sp>
        <p:nvSpPr>
          <p:cNvPr id="2" name="TextBox 1">
            <a:extLst>
              <a:ext uri="{FF2B5EF4-FFF2-40B4-BE49-F238E27FC236}">
                <a16:creationId xmlns:a16="http://schemas.microsoft.com/office/drawing/2014/main" id="{F09DA149-6BC7-79FF-2891-8C3568D160C3}"/>
              </a:ext>
            </a:extLst>
          </p:cNvPr>
          <p:cNvSpPr txBox="1"/>
          <p:nvPr/>
        </p:nvSpPr>
        <p:spPr>
          <a:xfrm>
            <a:off x="914400" y="1339334"/>
            <a:ext cx="6981398" cy="369332"/>
          </a:xfrm>
          <a:prstGeom prst="rect">
            <a:avLst/>
          </a:prstGeom>
          <a:noFill/>
        </p:spPr>
        <p:txBody>
          <a:bodyPr wrap="none" rtlCol="0">
            <a:spAutoFit/>
          </a:bodyPr>
          <a:lstStyle/>
          <a:p>
            <a:r>
              <a:rPr lang="en-IN"/>
              <a:t>http://localhost:8981/solr/products/admin/ping?distrib=true&amp;wt=xml</a:t>
            </a:r>
            <a:endParaRPr lang="en-IN" dirty="0"/>
          </a:p>
        </p:txBody>
      </p:sp>
      <p:pic>
        <p:nvPicPr>
          <p:cNvPr id="5" name="Picture 4">
            <a:extLst>
              <a:ext uri="{FF2B5EF4-FFF2-40B4-BE49-F238E27FC236}">
                <a16:creationId xmlns:a16="http://schemas.microsoft.com/office/drawing/2014/main" id="{B550DDD9-38E8-8547-82A0-4C0514C3A148}"/>
              </a:ext>
            </a:extLst>
          </p:cNvPr>
          <p:cNvPicPr>
            <a:picLocks noChangeAspect="1"/>
          </p:cNvPicPr>
          <p:nvPr/>
        </p:nvPicPr>
        <p:blipFill>
          <a:blip r:embed="rId2"/>
          <a:stretch>
            <a:fillRect/>
          </a:stretch>
        </p:blipFill>
        <p:spPr>
          <a:xfrm>
            <a:off x="0" y="2383314"/>
            <a:ext cx="9144000" cy="2150466"/>
          </a:xfrm>
          <a:prstGeom prst="rect">
            <a:avLst/>
          </a:prstGeom>
        </p:spPr>
      </p:pic>
    </p:spTree>
    <p:extLst>
      <p:ext uri="{BB962C8B-B14F-4D97-AF65-F5344CB8AC3E}">
        <p14:creationId xmlns:p14="http://schemas.microsoft.com/office/powerpoint/2010/main" val="190106538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AF894A7-A381-2022-9FFA-798645021894}"/>
              </a:ext>
            </a:extLst>
          </p:cNvPr>
          <p:cNvSpPr>
            <a:spLocks noGrp="1"/>
          </p:cNvSpPr>
          <p:nvPr>
            <p:ph sz="quarter" idx="12"/>
          </p:nvPr>
        </p:nvSpPr>
        <p:spPr/>
        <p:txBody>
          <a:bodyPr/>
          <a:lstStyle/>
          <a:p>
            <a:r>
              <a:rPr lang="en-US" dirty="0"/>
              <a:t>Backup/Snapshot of indexed data is essential in case of any disaster. </a:t>
            </a:r>
          </a:p>
          <a:p>
            <a:r>
              <a:rPr lang="en-US" dirty="0"/>
              <a:t>In case of any disaster, data needs to be re-ingested to Solr collections quickly.</a:t>
            </a:r>
          </a:p>
          <a:p>
            <a:r>
              <a:rPr lang="en-US" dirty="0"/>
              <a:t>We can use any DB/File System for snapshots that provides faster read/write throughput.</a:t>
            </a:r>
          </a:p>
          <a:p>
            <a:r>
              <a:rPr lang="en-US" dirty="0"/>
              <a:t>Example: HDFS, HBase, Cassandra, MongoDB, etc. Each has its own advantages.</a:t>
            </a:r>
            <a:endParaRPr lang="en-IN" dirty="0"/>
          </a:p>
        </p:txBody>
      </p:sp>
      <p:sp>
        <p:nvSpPr>
          <p:cNvPr id="3" name="Title 2">
            <a:extLst>
              <a:ext uri="{FF2B5EF4-FFF2-40B4-BE49-F238E27FC236}">
                <a16:creationId xmlns:a16="http://schemas.microsoft.com/office/drawing/2014/main" id="{0E54CA7B-B3E5-2CE5-86CF-BA6021529F33}"/>
              </a:ext>
            </a:extLst>
          </p:cNvPr>
          <p:cNvSpPr>
            <a:spLocks noGrp="1"/>
          </p:cNvSpPr>
          <p:nvPr>
            <p:ph type="title"/>
          </p:nvPr>
        </p:nvSpPr>
        <p:spPr/>
        <p:txBody>
          <a:bodyPr/>
          <a:lstStyle/>
          <a:p>
            <a:r>
              <a:rPr lang="en-US" dirty="0"/>
              <a:t>Solr Index/Collection — Data Back-Up/Snapshot Storage</a:t>
            </a:r>
            <a:endParaRPr lang="en-IN" dirty="0"/>
          </a:p>
        </p:txBody>
      </p:sp>
    </p:spTree>
    <p:extLst>
      <p:ext uri="{BB962C8B-B14F-4D97-AF65-F5344CB8AC3E}">
        <p14:creationId xmlns:p14="http://schemas.microsoft.com/office/powerpoint/2010/main" val="138639423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AF894A7-A381-2022-9FFA-798645021894}"/>
              </a:ext>
            </a:extLst>
          </p:cNvPr>
          <p:cNvSpPr>
            <a:spLocks noGrp="1"/>
          </p:cNvSpPr>
          <p:nvPr>
            <p:ph sz="quarter" idx="12"/>
          </p:nvPr>
        </p:nvSpPr>
        <p:spPr/>
        <p:txBody>
          <a:bodyPr/>
          <a:lstStyle/>
          <a:p>
            <a:r>
              <a:rPr lang="en-US" dirty="0"/>
              <a:t>We chose to use Cassandra as our snapshot store. The following reasons were the key factors in picking Cassandra.</a:t>
            </a:r>
          </a:p>
          <a:p>
            <a:pPr lvl="1"/>
            <a:r>
              <a:rPr lang="en-US" dirty="0"/>
              <a:t>Parallel reads and faster writes.</a:t>
            </a:r>
          </a:p>
          <a:p>
            <a:pPr lvl="1"/>
            <a:r>
              <a:rPr lang="en-US" dirty="0"/>
              <a:t>Key-based lookup to support partial updates in Solr. </a:t>
            </a:r>
          </a:p>
          <a:p>
            <a:pPr lvl="1"/>
            <a:r>
              <a:rPr lang="en-US" dirty="0"/>
              <a:t>We use </a:t>
            </a:r>
            <a:r>
              <a:rPr lang="en-US" dirty="0" err="1"/>
              <a:t>sku_id</a:t>
            </a:r>
            <a:r>
              <a:rPr lang="en-US" dirty="0"/>
              <a:t> as the partition key to support indexed document lookup.</a:t>
            </a:r>
          </a:p>
          <a:p>
            <a:pPr lvl="1"/>
            <a:r>
              <a:rPr lang="en-US" dirty="0"/>
              <a:t>Cassandra was already part of our tech stack and easily available in Walmart Managed services.</a:t>
            </a:r>
            <a:endParaRPr lang="en-IN" dirty="0"/>
          </a:p>
        </p:txBody>
      </p:sp>
      <p:sp>
        <p:nvSpPr>
          <p:cNvPr id="3" name="Title 2">
            <a:extLst>
              <a:ext uri="{FF2B5EF4-FFF2-40B4-BE49-F238E27FC236}">
                <a16:creationId xmlns:a16="http://schemas.microsoft.com/office/drawing/2014/main" id="{0E54CA7B-B3E5-2CE5-86CF-BA6021529F33}"/>
              </a:ext>
            </a:extLst>
          </p:cNvPr>
          <p:cNvSpPr>
            <a:spLocks noGrp="1"/>
          </p:cNvSpPr>
          <p:nvPr>
            <p:ph type="title"/>
          </p:nvPr>
        </p:nvSpPr>
        <p:spPr/>
        <p:txBody>
          <a:bodyPr/>
          <a:lstStyle/>
          <a:p>
            <a:r>
              <a:rPr lang="en-US" dirty="0"/>
              <a:t>Solr Index/Collection — Data Back-Up/Snapshot Storage</a:t>
            </a:r>
            <a:endParaRPr lang="en-IN" dirty="0"/>
          </a:p>
        </p:txBody>
      </p:sp>
    </p:spTree>
    <p:extLst>
      <p:ext uri="{BB962C8B-B14F-4D97-AF65-F5344CB8AC3E}">
        <p14:creationId xmlns:p14="http://schemas.microsoft.com/office/powerpoint/2010/main" val="3789718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398E24-06FB-2CA7-B6B0-A343780F30B2}"/>
              </a:ext>
            </a:extLst>
          </p:cNvPr>
          <p:cNvSpPr>
            <a:spLocks noGrp="1"/>
          </p:cNvSpPr>
          <p:nvPr>
            <p:ph type="title"/>
          </p:nvPr>
        </p:nvSpPr>
        <p:spPr/>
        <p:txBody>
          <a:bodyPr/>
          <a:lstStyle/>
          <a:p>
            <a:r>
              <a:rPr lang="en-IN" dirty="0"/>
              <a:t>Solr Cloud</a:t>
            </a:r>
          </a:p>
        </p:txBody>
      </p:sp>
      <p:pic>
        <p:nvPicPr>
          <p:cNvPr id="5" name="Picture 4">
            <a:extLst>
              <a:ext uri="{FF2B5EF4-FFF2-40B4-BE49-F238E27FC236}">
                <a16:creationId xmlns:a16="http://schemas.microsoft.com/office/drawing/2014/main" id="{3F7C1E45-2944-D90E-8206-0EBEF5E46DDA}"/>
              </a:ext>
            </a:extLst>
          </p:cNvPr>
          <p:cNvPicPr>
            <a:picLocks noChangeAspect="1"/>
          </p:cNvPicPr>
          <p:nvPr/>
        </p:nvPicPr>
        <p:blipFill>
          <a:blip r:embed="rId2"/>
          <a:stretch>
            <a:fillRect/>
          </a:stretch>
        </p:blipFill>
        <p:spPr>
          <a:xfrm>
            <a:off x="0" y="1371600"/>
            <a:ext cx="9144000" cy="5138777"/>
          </a:xfrm>
          <a:prstGeom prst="rect">
            <a:avLst/>
          </a:prstGeom>
        </p:spPr>
      </p:pic>
    </p:spTree>
    <p:extLst>
      <p:ext uri="{BB962C8B-B14F-4D97-AF65-F5344CB8AC3E}">
        <p14:creationId xmlns:p14="http://schemas.microsoft.com/office/powerpoint/2010/main" val="296172520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AF894A7-A381-2022-9FFA-798645021894}"/>
              </a:ext>
            </a:extLst>
          </p:cNvPr>
          <p:cNvSpPr>
            <a:spLocks noGrp="1"/>
          </p:cNvSpPr>
          <p:nvPr>
            <p:ph sz="quarter" idx="12"/>
          </p:nvPr>
        </p:nvSpPr>
        <p:spPr/>
        <p:txBody>
          <a:bodyPr/>
          <a:lstStyle/>
          <a:p>
            <a:r>
              <a:rPr lang="en-US" dirty="0"/>
              <a:t>Support for backups when running SolrCloud is provided with the Collections API. </a:t>
            </a:r>
          </a:p>
          <a:p>
            <a:r>
              <a:rPr lang="en-US" dirty="0"/>
              <a:t>This allows the backups to be generated across multiple shards, and restored to the same number of shards and replicas as the original collection.</a:t>
            </a:r>
          </a:p>
          <a:p>
            <a:endParaRPr lang="en-IN" dirty="0"/>
          </a:p>
        </p:txBody>
      </p:sp>
      <p:sp>
        <p:nvSpPr>
          <p:cNvPr id="3" name="Title 2">
            <a:extLst>
              <a:ext uri="{FF2B5EF4-FFF2-40B4-BE49-F238E27FC236}">
                <a16:creationId xmlns:a16="http://schemas.microsoft.com/office/drawing/2014/main" id="{0E54CA7B-B3E5-2CE5-86CF-BA6021529F33}"/>
              </a:ext>
            </a:extLst>
          </p:cNvPr>
          <p:cNvSpPr>
            <a:spLocks noGrp="1"/>
          </p:cNvSpPr>
          <p:nvPr>
            <p:ph type="title"/>
          </p:nvPr>
        </p:nvSpPr>
        <p:spPr/>
        <p:txBody>
          <a:bodyPr/>
          <a:lstStyle/>
          <a:p>
            <a:r>
              <a:rPr lang="en-US" dirty="0"/>
              <a:t>SolrCloud Backups</a:t>
            </a:r>
            <a:endParaRPr lang="en-IN" dirty="0"/>
          </a:p>
        </p:txBody>
      </p:sp>
    </p:spTree>
    <p:extLst>
      <p:ext uri="{BB962C8B-B14F-4D97-AF65-F5344CB8AC3E}">
        <p14:creationId xmlns:p14="http://schemas.microsoft.com/office/powerpoint/2010/main" val="317609723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AF894A7-A381-2022-9FFA-798645021894}"/>
              </a:ext>
            </a:extLst>
          </p:cNvPr>
          <p:cNvSpPr>
            <a:spLocks noGrp="1"/>
          </p:cNvSpPr>
          <p:nvPr>
            <p:ph sz="quarter" idx="12"/>
          </p:nvPr>
        </p:nvSpPr>
        <p:spPr/>
        <p:txBody>
          <a:bodyPr>
            <a:normAutofit fontScale="92500"/>
          </a:bodyPr>
          <a:lstStyle/>
          <a:p>
            <a:r>
              <a:rPr lang="en-US" dirty="0"/>
              <a:t>Four different API commands are supported:</a:t>
            </a:r>
          </a:p>
          <a:p>
            <a:pPr lvl="1"/>
            <a:r>
              <a:rPr lang="en-US" dirty="0"/>
              <a:t>action=BACKUP: This command backs up Solr indexes and configurations. More information is available in the section Backup Collection.</a:t>
            </a:r>
          </a:p>
          <a:p>
            <a:pPr lvl="1"/>
            <a:r>
              <a:rPr lang="en-US" dirty="0"/>
              <a:t>action=RESTORE: This command restores Solr indexes and configurations. More information is available in the section Restore Collection.</a:t>
            </a:r>
          </a:p>
          <a:p>
            <a:pPr lvl="1"/>
            <a:r>
              <a:rPr lang="en-US" dirty="0"/>
              <a:t>action=LISTBACKUP: This command lists the backup points available at a specified location, displaying metadata for each. More information is available in the section List Backups.</a:t>
            </a:r>
          </a:p>
          <a:p>
            <a:pPr lvl="1"/>
            <a:r>
              <a:rPr lang="en-US" dirty="0"/>
              <a:t>action=DELETEBACKUP: This command allows deletion of backup files or whole backups. More information is available in the section Delete Backups.</a:t>
            </a:r>
            <a:endParaRPr lang="en-IN" dirty="0"/>
          </a:p>
        </p:txBody>
      </p:sp>
      <p:sp>
        <p:nvSpPr>
          <p:cNvPr id="3" name="Title 2">
            <a:extLst>
              <a:ext uri="{FF2B5EF4-FFF2-40B4-BE49-F238E27FC236}">
                <a16:creationId xmlns:a16="http://schemas.microsoft.com/office/drawing/2014/main" id="{0E54CA7B-B3E5-2CE5-86CF-BA6021529F33}"/>
              </a:ext>
            </a:extLst>
          </p:cNvPr>
          <p:cNvSpPr>
            <a:spLocks noGrp="1"/>
          </p:cNvSpPr>
          <p:nvPr>
            <p:ph type="title"/>
          </p:nvPr>
        </p:nvSpPr>
        <p:spPr/>
        <p:txBody>
          <a:bodyPr/>
          <a:lstStyle/>
          <a:p>
            <a:r>
              <a:rPr lang="en-US" dirty="0"/>
              <a:t>SolrCloud Backups</a:t>
            </a:r>
            <a:endParaRPr lang="en-IN" dirty="0"/>
          </a:p>
        </p:txBody>
      </p:sp>
    </p:spTree>
    <p:extLst>
      <p:ext uri="{BB962C8B-B14F-4D97-AF65-F5344CB8AC3E}">
        <p14:creationId xmlns:p14="http://schemas.microsoft.com/office/powerpoint/2010/main" val="421094377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AF894A7-A381-2022-9FFA-798645021894}"/>
              </a:ext>
            </a:extLst>
          </p:cNvPr>
          <p:cNvSpPr>
            <a:spLocks noGrp="1"/>
          </p:cNvSpPr>
          <p:nvPr>
            <p:ph sz="quarter" idx="12"/>
          </p:nvPr>
        </p:nvSpPr>
        <p:spPr>
          <a:xfrm>
            <a:off x="457201" y="1381125"/>
            <a:ext cx="8228012" cy="904875"/>
          </a:xfrm>
        </p:spPr>
        <p:txBody>
          <a:bodyPr>
            <a:normAutofit/>
          </a:bodyPr>
          <a:lstStyle/>
          <a:p>
            <a:r>
              <a:rPr lang="en-US" dirty="0"/>
              <a:t>http://localhost:8981/solr/employees_shard1_replica_n1/replication?command=backup</a:t>
            </a:r>
            <a:endParaRPr lang="en-IN" dirty="0"/>
          </a:p>
        </p:txBody>
      </p:sp>
      <p:sp>
        <p:nvSpPr>
          <p:cNvPr id="3" name="Title 2">
            <a:extLst>
              <a:ext uri="{FF2B5EF4-FFF2-40B4-BE49-F238E27FC236}">
                <a16:creationId xmlns:a16="http://schemas.microsoft.com/office/drawing/2014/main" id="{0E54CA7B-B3E5-2CE5-86CF-BA6021529F33}"/>
              </a:ext>
            </a:extLst>
          </p:cNvPr>
          <p:cNvSpPr>
            <a:spLocks noGrp="1"/>
          </p:cNvSpPr>
          <p:nvPr>
            <p:ph type="title"/>
          </p:nvPr>
        </p:nvSpPr>
        <p:spPr/>
        <p:txBody>
          <a:bodyPr/>
          <a:lstStyle/>
          <a:p>
            <a:r>
              <a:rPr lang="en-US" dirty="0"/>
              <a:t>SolrCloud Backups</a:t>
            </a:r>
            <a:endParaRPr lang="en-IN" dirty="0"/>
          </a:p>
        </p:txBody>
      </p:sp>
    </p:spTree>
    <p:extLst>
      <p:ext uri="{BB962C8B-B14F-4D97-AF65-F5344CB8AC3E}">
        <p14:creationId xmlns:p14="http://schemas.microsoft.com/office/powerpoint/2010/main" val="40986925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E54CA7B-B3E5-2CE5-86CF-BA6021529F33}"/>
              </a:ext>
            </a:extLst>
          </p:cNvPr>
          <p:cNvSpPr>
            <a:spLocks noGrp="1"/>
          </p:cNvSpPr>
          <p:nvPr>
            <p:ph type="title"/>
          </p:nvPr>
        </p:nvSpPr>
        <p:spPr/>
        <p:txBody>
          <a:bodyPr/>
          <a:lstStyle/>
          <a:p>
            <a:r>
              <a:rPr lang="en-US" dirty="0"/>
              <a:t>SolrCloud Backups</a:t>
            </a:r>
            <a:endParaRPr lang="en-IN" dirty="0"/>
          </a:p>
        </p:txBody>
      </p:sp>
      <p:pic>
        <p:nvPicPr>
          <p:cNvPr id="6" name="Picture 5">
            <a:extLst>
              <a:ext uri="{FF2B5EF4-FFF2-40B4-BE49-F238E27FC236}">
                <a16:creationId xmlns:a16="http://schemas.microsoft.com/office/drawing/2014/main" id="{1225C057-39F1-BF3E-C20B-FAD2B4221D96}"/>
              </a:ext>
            </a:extLst>
          </p:cNvPr>
          <p:cNvPicPr>
            <a:picLocks noChangeAspect="1"/>
          </p:cNvPicPr>
          <p:nvPr/>
        </p:nvPicPr>
        <p:blipFill>
          <a:blip r:embed="rId2"/>
          <a:stretch>
            <a:fillRect/>
          </a:stretch>
        </p:blipFill>
        <p:spPr>
          <a:xfrm>
            <a:off x="-25400" y="1295400"/>
            <a:ext cx="9144000" cy="5206882"/>
          </a:xfrm>
          <a:prstGeom prst="rect">
            <a:avLst/>
          </a:prstGeom>
        </p:spPr>
      </p:pic>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628428BC-6A09-425A-C9F0-901C81ABD7B1}"/>
                  </a:ext>
                </a:extLst>
              </p14:cNvPr>
              <p14:cNvContentPartPr/>
              <p14:nvPr/>
            </p14:nvContentPartPr>
            <p14:xfrm>
              <a:off x="3748880" y="1161880"/>
              <a:ext cx="847440" cy="423360"/>
            </p14:xfrm>
          </p:contentPart>
        </mc:Choice>
        <mc:Fallback xmlns="">
          <p:pic>
            <p:nvPicPr>
              <p:cNvPr id="7" name="Ink 6">
                <a:extLst>
                  <a:ext uri="{FF2B5EF4-FFF2-40B4-BE49-F238E27FC236}">
                    <a16:creationId xmlns:a16="http://schemas.microsoft.com/office/drawing/2014/main" id="{628428BC-6A09-425A-C9F0-901C81ABD7B1}"/>
                  </a:ext>
                </a:extLst>
              </p:cNvPr>
              <p:cNvPicPr/>
              <p:nvPr/>
            </p:nvPicPr>
            <p:blipFill>
              <a:blip r:embed="rId4"/>
              <a:stretch>
                <a:fillRect/>
              </a:stretch>
            </p:blipFill>
            <p:spPr>
              <a:xfrm>
                <a:off x="3742760" y="1155760"/>
                <a:ext cx="859680" cy="435600"/>
              </a:xfrm>
              <a:prstGeom prst="rect">
                <a:avLst/>
              </a:prstGeom>
            </p:spPr>
          </p:pic>
        </mc:Fallback>
      </mc:AlternateContent>
      <p:grpSp>
        <p:nvGrpSpPr>
          <p:cNvPr id="25" name="Group 24">
            <a:extLst>
              <a:ext uri="{FF2B5EF4-FFF2-40B4-BE49-F238E27FC236}">
                <a16:creationId xmlns:a16="http://schemas.microsoft.com/office/drawing/2014/main" id="{A6F2A34D-7ECE-0C33-3585-477376BDAF0F}"/>
              </a:ext>
            </a:extLst>
          </p:cNvPr>
          <p:cNvGrpSpPr/>
          <p:nvPr/>
        </p:nvGrpSpPr>
        <p:grpSpPr>
          <a:xfrm>
            <a:off x="4509920" y="904120"/>
            <a:ext cx="2845800" cy="430920"/>
            <a:chOff x="4509920" y="904120"/>
            <a:chExt cx="2845800" cy="430920"/>
          </a:xfrm>
        </p:grpSpPr>
        <mc:AlternateContent xmlns:mc="http://schemas.openxmlformats.org/markup-compatibility/2006" xmlns:p14="http://schemas.microsoft.com/office/powerpoint/2010/main">
          <mc:Choice Requires="p14">
            <p:contentPart p14:bwMode="auto" r:id="rId5">
              <p14:nvContentPartPr>
                <p14:cNvPr id="16" name="Ink 15">
                  <a:extLst>
                    <a:ext uri="{FF2B5EF4-FFF2-40B4-BE49-F238E27FC236}">
                      <a16:creationId xmlns:a16="http://schemas.microsoft.com/office/drawing/2014/main" id="{9231096C-78D1-2DE8-5492-92528502CD6A}"/>
                    </a:ext>
                  </a:extLst>
                </p14:cNvPr>
                <p14:cNvContentPartPr/>
                <p14:nvPr/>
              </p14:nvContentPartPr>
              <p14:xfrm>
                <a:off x="4509920" y="1004920"/>
                <a:ext cx="204840" cy="255960"/>
              </p14:xfrm>
            </p:contentPart>
          </mc:Choice>
          <mc:Fallback xmlns="">
            <p:pic>
              <p:nvPicPr>
                <p:cNvPr id="16" name="Ink 15">
                  <a:extLst>
                    <a:ext uri="{FF2B5EF4-FFF2-40B4-BE49-F238E27FC236}">
                      <a16:creationId xmlns:a16="http://schemas.microsoft.com/office/drawing/2014/main" id="{9231096C-78D1-2DE8-5492-92528502CD6A}"/>
                    </a:ext>
                  </a:extLst>
                </p:cNvPr>
                <p:cNvPicPr/>
                <p:nvPr/>
              </p:nvPicPr>
              <p:blipFill>
                <a:blip r:embed="rId6"/>
                <a:stretch>
                  <a:fillRect/>
                </a:stretch>
              </p:blipFill>
              <p:spPr>
                <a:xfrm>
                  <a:off x="4503800" y="998800"/>
                  <a:ext cx="217080" cy="2682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7" name="Ink 16">
                  <a:extLst>
                    <a:ext uri="{FF2B5EF4-FFF2-40B4-BE49-F238E27FC236}">
                      <a16:creationId xmlns:a16="http://schemas.microsoft.com/office/drawing/2014/main" id="{4FEC173B-ADDE-ACAE-AE6F-D8CA002245C8}"/>
                    </a:ext>
                  </a:extLst>
                </p14:cNvPr>
                <p14:cNvContentPartPr/>
                <p14:nvPr/>
              </p14:nvContentPartPr>
              <p14:xfrm>
                <a:off x="4823480" y="1066480"/>
                <a:ext cx="239400" cy="216000"/>
              </p14:xfrm>
            </p:contentPart>
          </mc:Choice>
          <mc:Fallback xmlns="">
            <p:pic>
              <p:nvPicPr>
                <p:cNvPr id="17" name="Ink 16">
                  <a:extLst>
                    <a:ext uri="{FF2B5EF4-FFF2-40B4-BE49-F238E27FC236}">
                      <a16:creationId xmlns:a16="http://schemas.microsoft.com/office/drawing/2014/main" id="{4FEC173B-ADDE-ACAE-AE6F-D8CA002245C8}"/>
                    </a:ext>
                  </a:extLst>
                </p:cNvPr>
                <p:cNvPicPr/>
                <p:nvPr/>
              </p:nvPicPr>
              <p:blipFill>
                <a:blip r:embed="rId8"/>
                <a:stretch>
                  <a:fillRect/>
                </a:stretch>
              </p:blipFill>
              <p:spPr>
                <a:xfrm>
                  <a:off x="4817360" y="1060360"/>
                  <a:ext cx="251640" cy="2282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9" name="Ink 18">
                  <a:extLst>
                    <a:ext uri="{FF2B5EF4-FFF2-40B4-BE49-F238E27FC236}">
                      <a16:creationId xmlns:a16="http://schemas.microsoft.com/office/drawing/2014/main" id="{CB523788-5901-DA99-11DA-2B4ABE9109B4}"/>
                    </a:ext>
                  </a:extLst>
                </p14:cNvPr>
                <p14:cNvContentPartPr/>
                <p14:nvPr/>
              </p14:nvContentPartPr>
              <p14:xfrm>
                <a:off x="5110400" y="985120"/>
                <a:ext cx="230760" cy="349920"/>
              </p14:xfrm>
            </p:contentPart>
          </mc:Choice>
          <mc:Fallback xmlns="">
            <p:pic>
              <p:nvPicPr>
                <p:cNvPr id="19" name="Ink 18">
                  <a:extLst>
                    <a:ext uri="{FF2B5EF4-FFF2-40B4-BE49-F238E27FC236}">
                      <a16:creationId xmlns:a16="http://schemas.microsoft.com/office/drawing/2014/main" id="{CB523788-5901-DA99-11DA-2B4ABE9109B4}"/>
                    </a:ext>
                  </a:extLst>
                </p:cNvPr>
                <p:cNvPicPr/>
                <p:nvPr/>
              </p:nvPicPr>
              <p:blipFill>
                <a:blip r:embed="rId10"/>
                <a:stretch>
                  <a:fillRect/>
                </a:stretch>
              </p:blipFill>
              <p:spPr>
                <a:xfrm>
                  <a:off x="5104280" y="979000"/>
                  <a:ext cx="243000" cy="3621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0" name="Ink 19">
                  <a:extLst>
                    <a:ext uri="{FF2B5EF4-FFF2-40B4-BE49-F238E27FC236}">
                      <a16:creationId xmlns:a16="http://schemas.microsoft.com/office/drawing/2014/main" id="{ADA6A198-E157-024B-B953-FA8267F81975}"/>
                    </a:ext>
                  </a:extLst>
                </p14:cNvPr>
                <p14:cNvContentPartPr/>
                <p14:nvPr/>
              </p14:nvContentPartPr>
              <p14:xfrm>
                <a:off x="5383640" y="904120"/>
                <a:ext cx="418320" cy="338400"/>
              </p14:xfrm>
            </p:contentPart>
          </mc:Choice>
          <mc:Fallback xmlns="">
            <p:pic>
              <p:nvPicPr>
                <p:cNvPr id="20" name="Ink 19">
                  <a:extLst>
                    <a:ext uri="{FF2B5EF4-FFF2-40B4-BE49-F238E27FC236}">
                      <a16:creationId xmlns:a16="http://schemas.microsoft.com/office/drawing/2014/main" id="{ADA6A198-E157-024B-B953-FA8267F81975}"/>
                    </a:ext>
                  </a:extLst>
                </p:cNvPr>
                <p:cNvPicPr/>
                <p:nvPr/>
              </p:nvPicPr>
              <p:blipFill>
                <a:blip r:embed="rId12"/>
                <a:stretch>
                  <a:fillRect/>
                </a:stretch>
              </p:blipFill>
              <p:spPr>
                <a:xfrm>
                  <a:off x="5377520" y="898000"/>
                  <a:ext cx="430560" cy="3506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1" name="Ink 20">
                  <a:extLst>
                    <a:ext uri="{FF2B5EF4-FFF2-40B4-BE49-F238E27FC236}">
                      <a16:creationId xmlns:a16="http://schemas.microsoft.com/office/drawing/2014/main" id="{47F6D4F9-A4B8-FD58-2910-640B0FEEC433}"/>
                    </a:ext>
                  </a:extLst>
                </p14:cNvPr>
                <p14:cNvContentPartPr/>
                <p14:nvPr/>
              </p14:nvContentPartPr>
              <p14:xfrm>
                <a:off x="5903120" y="914560"/>
                <a:ext cx="298800" cy="311400"/>
              </p14:xfrm>
            </p:contentPart>
          </mc:Choice>
          <mc:Fallback xmlns="">
            <p:pic>
              <p:nvPicPr>
                <p:cNvPr id="21" name="Ink 20">
                  <a:extLst>
                    <a:ext uri="{FF2B5EF4-FFF2-40B4-BE49-F238E27FC236}">
                      <a16:creationId xmlns:a16="http://schemas.microsoft.com/office/drawing/2014/main" id="{47F6D4F9-A4B8-FD58-2910-640B0FEEC433}"/>
                    </a:ext>
                  </a:extLst>
                </p:cNvPr>
                <p:cNvPicPr/>
                <p:nvPr/>
              </p:nvPicPr>
              <p:blipFill>
                <a:blip r:embed="rId14"/>
                <a:stretch>
                  <a:fillRect/>
                </a:stretch>
              </p:blipFill>
              <p:spPr>
                <a:xfrm>
                  <a:off x="5897000" y="908440"/>
                  <a:ext cx="311040" cy="3236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2" name="Ink 21">
                  <a:extLst>
                    <a:ext uri="{FF2B5EF4-FFF2-40B4-BE49-F238E27FC236}">
                      <a16:creationId xmlns:a16="http://schemas.microsoft.com/office/drawing/2014/main" id="{50EE1716-6E2F-3DE0-A13A-6C2840A1249E}"/>
                    </a:ext>
                  </a:extLst>
                </p14:cNvPr>
                <p14:cNvContentPartPr/>
                <p14:nvPr/>
              </p14:nvContentPartPr>
              <p14:xfrm>
                <a:off x="6246200" y="914200"/>
                <a:ext cx="222120" cy="270000"/>
              </p14:xfrm>
            </p:contentPart>
          </mc:Choice>
          <mc:Fallback xmlns="">
            <p:pic>
              <p:nvPicPr>
                <p:cNvPr id="22" name="Ink 21">
                  <a:extLst>
                    <a:ext uri="{FF2B5EF4-FFF2-40B4-BE49-F238E27FC236}">
                      <a16:creationId xmlns:a16="http://schemas.microsoft.com/office/drawing/2014/main" id="{50EE1716-6E2F-3DE0-A13A-6C2840A1249E}"/>
                    </a:ext>
                  </a:extLst>
                </p:cNvPr>
                <p:cNvPicPr/>
                <p:nvPr/>
              </p:nvPicPr>
              <p:blipFill>
                <a:blip r:embed="rId16"/>
                <a:stretch>
                  <a:fillRect/>
                </a:stretch>
              </p:blipFill>
              <p:spPr>
                <a:xfrm>
                  <a:off x="6240080" y="908080"/>
                  <a:ext cx="234360" cy="2822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3" name="Ink 22">
                  <a:extLst>
                    <a:ext uri="{FF2B5EF4-FFF2-40B4-BE49-F238E27FC236}">
                      <a16:creationId xmlns:a16="http://schemas.microsoft.com/office/drawing/2014/main" id="{C4514D30-373D-4E88-5B50-675BB60C6A62}"/>
                    </a:ext>
                  </a:extLst>
                </p14:cNvPr>
                <p14:cNvContentPartPr/>
                <p14:nvPr/>
              </p14:nvContentPartPr>
              <p14:xfrm>
                <a:off x="6461840" y="912400"/>
                <a:ext cx="427680" cy="295200"/>
              </p14:xfrm>
            </p:contentPart>
          </mc:Choice>
          <mc:Fallback xmlns="">
            <p:pic>
              <p:nvPicPr>
                <p:cNvPr id="23" name="Ink 22">
                  <a:extLst>
                    <a:ext uri="{FF2B5EF4-FFF2-40B4-BE49-F238E27FC236}">
                      <a16:creationId xmlns:a16="http://schemas.microsoft.com/office/drawing/2014/main" id="{C4514D30-373D-4E88-5B50-675BB60C6A62}"/>
                    </a:ext>
                  </a:extLst>
                </p:cNvPr>
                <p:cNvPicPr/>
                <p:nvPr/>
              </p:nvPicPr>
              <p:blipFill>
                <a:blip r:embed="rId18"/>
                <a:stretch>
                  <a:fillRect/>
                </a:stretch>
              </p:blipFill>
              <p:spPr>
                <a:xfrm>
                  <a:off x="6455720" y="906280"/>
                  <a:ext cx="439920" cy="30744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4" name="Ink 23">
                  <a:extLst>
                    <a:ext uri="{FF2B5EF4-FFF2-40B4-BE49-F238E27FC236}">
                      <a16:creationId xmlns:a16="http://schemas.microsoft.com/office/drawing/2014/main" id="{F9D2FEAD-7177-AE26-AA6C-145D01ED2DF3}"/>
                    </a:ext>
                  </a:extLst>
                </p14:cNvPr>
                <p14:cNvContentPartPr/>
                <p14:nvPr/>
              </p14:nvContentPartPr>
              <p14:xfrm>
                <a:off x="6926960" y="931120"/>
                <a:ext cx="428760" cy="270000"/>
              </p14:xfrm>
            </p:contentPart>
          </mc:Choice>
          <mc:Fallback xmlns="">
            <p:pic>
              <p:nvPicPr>
                <p:cNvPr id="24" name="Ink 23">
                  <a:extLst>
                    <a:ext uri="{FF2B5EF4-FFF2-40B4-BE49-F238E27FC236}">
                      <a16:creationId xmlns:a16="http://schemas.microsoft.com/office/drawing/2014/main" id="{F9D2FEAD-7177-AE26-AA6C-145D01ED2DF3}"/>
                    </a:ext>
                  </a:extLst>
                </p:cNvPr>
                <p:cNvPicPr/>
                <p:nvPr/>
              </p:nvPicPr>
              <p:blipFill>
                <a:blip r:embed="rId20"/>
                <a:stretch>
                  <a:fillRect/>
                </a:stretch>
              </p:blipFill>
              <p:spPr>
                <a:xfrm>
                  <a:off x="6920840" y="925000"/>
                  <a:ext cx="441000" cy="282240"/>
                </a:xfrm>
                <a:prstGeom prst="rect">
                  <a:avLst/>
                </a:prstGeom>
              </p:spPr>
            </p:pic>
          </mc:Fallback>
        </mc:AlternateContent>
      </p:grpSp>
    </p:spTree>
    <p:extLst>
      <p:ext uri="{BB962C8B-B14F-4D97-AF65-F5344CB8AC3E}">
        <p14:creationId xmlns:p14="http://schemas.microsoft.com/office/powerpoint/2010/main" val="162298542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E54CA7B-B3E5-2CE5-86CF-BA6021529F33}"/>
              </a:ext>
            </a:extLst>
          </p:cNvPr>
          <p:cNvSpPr>
            <a:spLocks noGrp="1"/>
          </p:cNvSpPr>
          <p:nvPr>
            <p:ph type="title"/>
          </p:nvPr>
        </p:nvSpPr>
        <p:spPr/>
        <p:txBody>
          <a:bodyPr/>
          <a:lstStyle/>
          <a:p>
            <a:r>
              <a:rPr lang="en-US" dirty="0"/>
              <a:t>SolrCloud Backup Status</a:t>
            </a:r>
            <a:endParaRPr lang="en-IN" dirty="0"/>
          </a:p>
        </p:txBody>
      </p:sp>
      <p:pic>
        <p:nvPicPr>
          <p:cNvPr id="4" name="Picture 3">
            <a:extLst>
              <a:ext uri="{FF2B5EF4-FFF2-40B4-BE49-F238E27FC236}">
                <a16:creationId xmlns:a16="http://schemas.microsoft.com/office/drawing/2014/main" id="{977EBD71-DFE6-8367-EF62-7450E99B8233}"/>
              </a:ext>
            </a:extLst>
          </p:cNvPr>
          <p:cNvPicPr>
            <a:picLocks noChangeAspect="1"/>
          </p:cNvPicPr>
          <p:nvPr/>
        </p:nvPicPr>
        <p:blipFill>
          <a:blip r:embed="rId2"/>
          <a:stretch>
            <a:fillRect/>
          </a:stretch>
        </p:blipFill>
        <p:spPr>
          <a:xfrm>
            <a:off x="410235" y="1371600"/>
            <a:ext cx="8593460" cy="5029200"/>
          </a:xfrm>
          <a:prstGeom prst="rect">
            <a:avLst/>
          </a:prstGeom>
        </p:spPr>
      </p:pic>
    </p:spTree>
    <p:extLst>
      <p:ext uri="{BB962C8B-B14F-4D97-AF65-F5344CB8AC3E}">
        <p14:creationId xmlns:p14="http://schemas.microsoft.com/office/powerpoint/2010/main" val="428306953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E1934CB-4C78-1EE3-538A-E9DCACE5703B}"/>
              </a:ext>
            </a:extLst>
          </p:cNvPr>
          <p:cNvSpPr>
            <a:spLocks noGrp="1"/>
          </p:cNvSpPr>
          <p:nvPr>
            <p:ph sz="quarter" idx="12"/>
          </p:nvPr>
        </p:nvSpPr>
        <p:spPr/>
        <p:txBody>
          <a:bodyPr/>
          <a:lstStyle/>
          <a:p>
            <a:r>
              <a:rPr lang="en-US" dirty="0"/>
              <a:t>Restoring the backup requires sending the restore command to the /replication handler, followed by the name of the backup to restore.</a:t>
            </a:r>
          </a:p>
          <a:p>
            <a:r>
              <a:rPr lang="en-IN" dirty="0"/>
              <a:t>http://localhost:8981/solr/employees_shard1_replica_n1/replication?command=restore&amp;name=backup</a:t>
            </a:r>
          </a:p>
        </p:txBody>
      </p:sp>
      <p:sp>
        <p:nvSpPr>
          <p:cNvPr id="3" name="Title 2">
            <a:extLst>
              <a:ext uri="{FF2B5EF4-FFF2-40B4-BE49-F238E27FC236}">
                <a16:creationId xmlns:a16="http://schemas.microsoft.com/office/drawing/2014/main" id="{0E54CA7B-B3E5-2CE5-86CF-BA6021529F33}"/>
              </a:ext>
            </a:extLst>
          </p:cNvPr>
          <p:cNvSpPr>
            <a:spLocks noGrp="1"/>
          </p:cNvSpPr>
          <p:nvPr>
            <p:ph type="title"/>
          </p:nvPr>
        </p:nvSpPr>
        <p:spPr/>
        <p:txBody>
          <a:bodyPr/>
          <a:lstStyle/>
          <a:p>
            <a:r>
              <a:rPr lang="en-US" dirty="0"/>
              <a:t>SolrCloud </a:t>
            </a:r>
            <a:r>
              <a:rPr lang="en-IN" b="1" i="0" dirty="0">
                <a:solidFill>
                  <a:srgbClr val="D9411E"/>
                </a:solidFill>
                <a:effectLst/>
                <a:highlight>
                  <a:srgbClr val="FFFFFF"/>
                </a:highlight>
                <a:latin typeface="Noto Sans" panose="020B0502040504020204" pitchFamily="34" charset="0"/>
              </a:rPr>
              <a:t>Restore API</a:t>
            </a:r>
            <a:endParaRPr lang="en-IN" dirty="0"/>
          </a:p>
        </p:txBody>
      </p:sp>
    </p:spTree>
    <p:extLst>
      <p:ext uri="{BB962C8B-B14F-4D97-AF65-F5344CB8AC3E}">
        <p14:creationId xmlns:p14="http://schemas.microsoft.com/office/powerpoint/2010/main" val="62867663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E54CA7B-B3E5-2CE5-86CF-BA6021529F33}"/>
              </a:ext>
            </a:extLst>
          </p:cNvPr>
          <p:cNvSpPr>
            <a:spLocks noGrp="1"/>
          </p:cNvSpPr>
          <p:nvPr>
            <p:ph type="title"/>
          </p:nvPr>
        </p:nvSpPr>
        <p:spPr/>
        <p:txBody>
          <a:bodyPr/>
          <a:lstStyle/>
          <a:p>
            <a:r>
              <a:rPr lang="en-US" dirty="0"/>
              <a:t>SolrCloud </a:t>
            </a:r>
            <a:r>
              <a:rPr lang="en-IN" b="1" i="0" dirty="0">
                <a:solidFill>
                  <a:srgbClr val="D9411E"/>
                </a:solidFill>
                <a:effectLst/>
                <a:highlight>
                  <a:srgbClr val="FFFFFF"/>
                </a:highlight>
                <a:latin typeface="Noto Sans" panose="020B0502040504020204" pitchFamily="34" charset="0"/>
              </a:rPr>
              <a:t>Restore API</a:t>
            </a:r>
            <a:endParaRPr lang="en-IN" dirty="0"/>
          </a:p>
        </p:txBody>
      </p:sp>
      <p:pic>
        <p:nvPicPr>
          <p:cNvPr id="7" name="Picture 6">
            <a:extLst>
              <a:ext uri="{FF2B5EF4-FFF2-40B4-BE49-F238E27FC236}">
                <a16:creationId xmlns:a16="http://schemas.microsoft.com/office/drawing/2014/main" id="{CA319F71-EFA9-6B46-4668-6D1A49895A38}"/>
              </a:ext>
            </a:extLst>
          </p:cNvPr>
          <p:cNvPicPr>
            <a:picLocks noChangeAspect="1"/>
          </p:cNvPicPr>
          <p:nvPr/>
        </p:nvPicPr>
        <p:blipFill>
          <a:blip r:embed="rId2"/>
          <a:stretch>
            <a:fillRect/>
          </a:stretch>
        </p:blipFill>
        <p:spPr>
          <a:xfrm>
            <a:off x="-8335" y="1219200"/>
            <a:ext cx="9144000" cy="5200454"/>
          </a:xfrm>
          <a:prstGeom prst="rect">
            <a:avLst/>
          </a:prstGeom>
        </p:spPr>
      </p:pic>
    </p:spTree>
    <p:extLst>
      <p:ext uri="{BB962C8B-B14F-4D97-AF65-F5344CB8AC3E}">
        <p14:creationId xmlns:p14="http://schemas.microsoft.com/office/powerpoint/2010/main" val="236128219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E1934CB-4C78-1EE3-538A-E9DCACE5703B}"/>
              </a:ext>
            </a:extLst>
          </p:cNvPr>
          <p:cNvSpPr>
            <a:spLocks noGrp="1"/>
          </p:cNvSpPr>
          <p:nvPr>
            <p:ph sz="quarter" idx="12"/>
          </p:nvPr>
        </p:nvSpPr>
        <p:spPr/>
        <p:txBody>
          <a:bodyPr/>
          <a:lstStyle/>
          <a:p>
            <a:r>
              <a:rPr lang="en-IN" dirty="0"/>
              <a:t>http://localhost:8981/solr/employees_shard1_replica_n1/replication?command=restorestatus&amp;wt=xml</a:t>
            </a:r>
          </a:p>
        </p:txBody>
      </p:sp>
      <p:sp>
        <p:nvSpPr>
          <p:cNvPr id="3" name="Title 2">
            <a:extLst>
              <a:ext uri="{FF2B5EF4-FFF2-40B4-BE49-F238E27FC236}">
                <a16:creationId xmlns:a16="http://schemas.microsoft.com/office/drawing/2014/main" id="{0E54CA7B-B3E5-2CE5-86CF-BA6021529F33}"/>
              </a:ext>
            </a:extLst>
          </p:cNvPr>
          <p:cNvSpPr>
            <a:spLocks noGrp="1"/>
          </p:cNvSpPr>
          <p:nvPr>
            <p:ph type="title"/>
          </p:nvPr>
        </p:nvSpPr>
        <p:spPr/>
        <p:txBody>
          <a:bodyPr/>
          <a:lstStyle/>
          <a:p>
            <a:r>
              <a:rPr lang="en-US" dirty="0"/>
              <a:t>Restore Status API</a:t>
            </a:r>
            <a:endParaRPr lang="en-IN" dirty="0"/>
          </a:p>
        </p:txBody>
      </p:sp>
    </p:spTree>
    <p:extLst>
      <p:ext uri="{BB962C8B-B14F-4D97-AF65-F5344CB8AC3E}">
        <p14:creationId xmlns:p14="http://schemas.microsoft.com/office/powerpoint/2010/main" val="45888723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4CAC232-A3DD-B5E3-A3CC-C8831DFD2F9A}"/>
              </a:ext>
            </a:extLst>
          </p:cNvPr>
          <p:cNvSpPr>
            <a:spLocks noGrp="1"/>
          </p:cNvSpPr>
          <p:nvPr>
            <p:ph type="title"/>
          </p:nvPr>
        </p:nvSpPr>
        <p:spPr/>
        <p:txBody>
          <a:bodyPr/>
          <a:lstStyle/>
          <a:p>
            <a:r>
              <a:rPr lang="en-IN" dirty="0"/>
              <a:t>Document Routing</a:t>
            </a:r>
          </a:p>
        </p:txBody>
      </p:sp>
      <p:pic>
        <p:nvPicPr>
          <p:cNvPr id="8" name="Picture 7">
            <a:extLst>
              <a:ext uri="{FF2B5EF4-FFF2-40B4-BE49-F238E27FC236}">
                <a16:creationId xmlns:a16="http://schemas.microsoft.com/office/drawing/2014/main" id="{FA08DCC5-F1C9-EF11-6014-CBA4119F154C}"/>
              </a:ext>
            </a:extLst>
          </p:cNvPr>
          <p:cNvPicPr>
            <a:picLocks noChangeAspect="1"/>
          </p:cNvPicPr>
          <p:nvPr/>
        </p:nvPicPr>
        <p:blipFill>
          <a:blip r:embed="rId2"/>
          <a:stretch>
            <a:fillRect/>
          </a:stretch>
        </p:blipFill>
        <p:spPr>
          <a:xfrm>
            <a:off x="585231" y="1447800"/>
            <a:ext cx="7973538" cy="4858428"/>
          </a:xfrm>
          <a:prstGeom prst="rect">
            <a:avLst/>
          </a:prstGeom>
        </p:spPr>
      </p:pic>
    </p:spTree>
    <p:extLst>
      <p:ext uri="{BB962C8B-B14F-4D97-AF65-F5344CB8AC3E}">
        <p14:creationId xmlns:p14="http://schemas.microsoft.com/office/powerpoint/2010/main" val="3649522982"/>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2594FC0-2543-C77E-9DB5-E92531D1FC75}"/>
              </a:ext>
            </a:extLst>
          </p:cNvPr>
          <p:cNvSpPr>
            <a:spLocks noGrp="1"/>
          </p:cNvSpPr>
          <p:nvPr>
            <p:ph sz="quarter" idx="12"/>
          </p:nvPr>
        </p:nvSpPr>
        <p:spPr>
          <a:xfrm>
            <a:off x="457201" y="1381125"/>
            <a:ext cx="8228012" cy="5095875"/>
          </a:xfrm>
        </p:spPr>
        <p:txBody>
          <a:bodyPr>
            <a:normAutofit fontScale="77500" lnSpcReduction="20000"/>
          </a:bodyPr>
          <a:lstStyle/>
          <a:p>
            <a:r>
              <a:rPr lang="en-US" dirty="0"/>
              <a:t>Solr offers the ability to specify the router implementation used by a collection by specifying the router.name parameter when creating your collection.</a:t>
            </a:r>
          </a:p>
          <a:p>
            <a:r>
              <a:rPr lang="en-US" dirty="0"/>
              <a:t>If we use the (default) “</a:t>
            </a:r>
            <a:r>
              <a:rPr lang="en-US" dirty="0" err="1"/>
              <a:t>compositeId</a:t>
            </a:r>
            <a:r>
              <a:rPr lang="en-US" dirty="0"/>
              <a:t>” router, we can send documents with a prefix in the document ID which will be used to calculate the hash Solr uses to determine the shard a document is sent to for indexing. </a:t>
            </a:r>
          </a:p>
          <a:p>
            <a:r>
              <a:rPr lang="en-US" dirty="0"/>
              <a:t>The prefix can be anything we’d like it to be (it doesn’t have to be the shard name), but it must be consistent, so Solr behaves consistently. </a:t>
            </a:r>
          </a:p>
          <a:p>
            <a:r>
              <a:rPr lang="en-US" dirty="0"/>
              <a:t>For example, if we wanted to co-locate documents for a customer, we could use the customer name or ID as the prefix. </a:t>
            </a:r>
          </a:p>
          <a:p>
            <a:r>
              <a:rPr lang="en-US" dirty="0"/>
              <a:t>If your customer is "IBM", for example, with a document with the ID "12345", you would insert the prefix into the document id field: "IBM!12345".</a:t>
            </a:r>
          </a:p>
          <a:p>
            <a:r>
              <a:rPr lang="en-US" dirty="0"/>
              <a:t>The exclamation mark ('!') is critical here, as it distinguishes the prefix used to determine which shard to direct the document to.</a:t>
            </a:r>
            <a:endParaRPr lang="en-IN" dirty="0"/>
          </a:p>
        </p:txBody>
      </p:sp>
      <p:sp>
        <p:nvSpPr>
          <p:cNvPr id="3" name="Title 2">
            <a:extLst>
              <a:ext uri="{FF2B5EF4-FFF2-40B4-BE49-F238E27FC236}">
                <a16:creationId xmlns:a16="http://schemas.microsoft.com/office/drawing/2014/main" id="{54CAC232-A3DD-B5E3-A3CC-C8831DFD2F9A}"/>
              </a:ext>
            </a:extLst>
          </p:cNvPr>
          <p:cNvSpPr>
            <a:spLocks noGrp="1"/>
          </p:cNvSpPr>
          <p:nvPr>
            <p:ph type="title"/>
          </p:nvPr>
        </p:nvSpPr>
        <p:spPr/>
        <p:txBody>
          <a:bodyPr/>
          <a:lstStyle/>
          <a:p>
            <a:r>
              <a:rPr lang="en-IN" dirty="0"/>
              <a:t>Document Routing</a:t>
            </a: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0AC4BD92-F53C-DDEB-BA44-4CC256A8F62C}"/>
                  </a:ext>
                </a:extLst>
              </p14:cNvPr>
              <p14:cNvContentPartPr/>
              <p14:nvPr/>
            </p14:nvContentPartPr>
            <p14:xfrm>
              <a:off x="3722958" y="1828550"/>
              <a:ext cx="1374120" cy="10080"/>
            </p14:xfrm>
          </p:contentPart>
        </mc:Choice>
        <mc:Fallback xmlns="">
          <p:pic>
            <p:nvPicPr>
              <p:cNvPr id="4" name="Ink 3">
                <a:extLst>
                  <a:ext uri="{FF2B5EF4-FFF2-40B4-BE49-F238E27FC236}">
                    <a16:creationId xmlns:a16="http://schemas.microsoft.com/office/drawing/2014/main" id="{0AC4BD92-F53C-DDEB-BA44-4CC256A8F62C}"/>
                  </a:ext>
                </a:extLst>
              </p:cNvPr>
              <p:cNvPicPr/>
              <p:nvPr/>
            </p:nvPicPr>
            <p:blipFill>
              <a:blip r:embed="rId3"/>
              <a:stretch>
                <a:fillRect/>
              </a:stretch>
            </p:blipFill>
            <p:spPr>
              <a:xfrm>
                <a:off x="3716838" y="1822430"/>
                <a:ext cx="1386360" cy="22320"/>
              </a:xfrm>
              <a:prstGeom prst="rect">
                <a:avLst/>
              </a:prstGeom>
            </p:spPr>
          </p:pic>
        </mc:Fallback>
      </mc:AlternateContent>
    </p:spTree>
    <p:extLst>
      <p:ext uri="{BB962C8B-B14F-4D97-AF65-F5344CB8AC3E}">
        <p14:creationId xmlns:p14="http://schemas.microsoft.com/office/powerpoint/2010/main" val="34455824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3562F82-76E8-8354-87FA-BE95EC624FD2}"/>
              </a:ext>
            </a:extLst>
          </p:cNvPr>
          <p:cNvSpPr>
            <a:spLocks noGrp="1"/>
          </p:cNvSpPr>
          <p:nvPr>
            <p:ph type="title"/>
          </p:nvPr>
        </p:nvSpPr>
        <p:spPr/>
        <p:txBody>
          <a:bodyPr/>
          <a:lstStyle/>
          <a:p>
            <a:r>
              <a:rPr lang="en-IN" dirty="0"/>
              <a:t>Solr Cloud Features</a:t>
            </a:r>
          </a:p>
        </p:txBody>
      </p:sp>
      <p:pic>
        <p:nvPicPr>
          <p:cNvPr id="5" name="Picture 4">
            <a:extLst>
              <a:ext uri="{FF2B5EF4-FFF2-40B4-BE49-F238E27FC236}">
                <a16:creationId xmlns:a16="http://schemas.microsoft.com/office/drawing/2014/main" id="{4328EF7D-C0BD-1B29-2A0F-5602F904FFB0}"/>
              </a:ext>
            </a:extLst>
          </p:cNvPr>
          <p:cNvPicPr>
            <a:picLocks noChangeAspect="1"/>
          </p:cNvPicPr>
          <p:nvPr/>
        </p:nvPicPr>
        <p:blipFill>
          <a:blip r:embed="rId2"/>
          <a:stretch>
            <a:fillRect/>
          </a:stretch>
        </p:blipFill>
        <p:spPr>
          <a:xfrm>
            <a:off x="469369" y="1371600"/>
            <a:ext cx="8205261" cy="5181599"/>
          </a:xfrm>
          <a:prstGeom prst="rect">
            <a:avLst/>
          </a:prstGeom>
        </p:spPr>
      </p:pic>
    </p:spTree>
    <p:extLst>
      <p:ext uri="{BB962C8B-B14F-4D97-AF65-F5344CB8AC3E}">
        <p14:creationId xmlns:p14="http://schemas.microsoft.com/office/powerpoint/2010/main" val="4221915032"/>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2594FC0-2543-C77E-9DB5-E92531D1FC75}"/>
              </a:ext>
            </a:extLst>
          </p:cNvPr>
          <p:cNvSpPr>
            <a:spLocks noGrp="1"/>
          </p:cNvSpPr>
          <p:nvPr>
            <p:ph sz="quarter" idx="12"/>
          </p:nvPr>
        </p:nvSpPr>
        <p:spPr>
          <a:xfrm>
            <a:off x="457201" y="1381125"/>
            <a:ext cx="8228012" cy="5095875"/>
          </a:xfrm>
        </p:spPr>
        <p:txBody>
          <a:bodyPr>
            <a:normAutofit/>
          </a:bodyPr>
          <a:lstStyle/>
          <a:p>
            <a:r>
              <a:rPr lang="en-US" dirty="0"/>
              <a:t>Then at query time, we include the prefix(es) into your query with the _route_ parameter (i.e., q=</a:t>
            </a:r>
            <a:r>
              <a:rPr lang="en-US" dirty="0" err="1"/>
              <a:t>solr</a:t>
            </a:r>
            <a:r>
              <a:rPr lang="en-US" dirty="0"/>
              <a:t>&amp;_route_=IBM!) to direct queries to specific shards. </a:t>
            </a:r>
          </a:p>
          <a:p>
            <a:r>
              <a:rPr lang="en-US" dirty="0"/>
              <a:t>In some situations, this may improve query performance because it overcomes network latency when querying all the shards.</a:t>
            </a:r>
          </a:p>
          <a:p>
            <a:r>
              <a:rPr lang="en-US" dirty="0"/>
              <a:t>The </a:t>
            </a:r>
            <a:r>
              <a:rPr lang="en-US" dirty="0" err="1"/>
              <a:t>compositeId</a:t>
            </a:r>
            <a:r>
              <a:rPr lang="en-US" dirty="0"/>
              <a:t> router supports prefixes containing up to 2 levels of routing. </a:t>
            </a:r>
          </a:p>
          <a:p>
            <a:r>
              <a:rPr lang="en-US" dirty="0"/>
              <a:t>For example: a prefix routing first by region, then by customer: "USA!IBM!12345"</a:t>
            </a:r>
            <a:endParaRPr lang="en-IN" dirty="0"/>
          </a:p>
        </p:txBody>
      </p:sp>
      <p:sp>
        <p:nvSpPr>
          <p:cNvPr id="3" name="Title 2">
            <a:extLst>
              <a:ext uri="{FF2B5EF4-FFF2-40B4-BE49-F238E27FC236}">
                <a16:creationId xmlns:a16="http://schemas.microsoft.com/office/drawing/2014/main" id="{54CAC232-A3DD-B5E3-A3CC-C8831DFD2F9A}"/>
              </a:ext>
            </a:extLst>
          </p:cNvPr>
          <p:cNvSpPr>
            <a:spLocks noGrp="1"/>
          </p:cNvSpPr>
          <p:nvPr>
            <p:ph type="title"/>
          </p:nvPr>
        </p:nvSpPr>
        <p:spPr/>
        <p:txBody>
          <a:bodyPr/>
          <a:lstStyle/>
          <a:p>
            <a:r>
              <a:rPr lang="en-IN" dirty="0"/>
              <a:t>Document Routing</a:t>
            </a: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0AC4BD92-F53C-DDEB-BA44-4CC256A8F62C}"/>
                  </a:ext>
                </a:extLst>
              </p14:cNvPr>
              <p14:cNvContentPartPr/>
              <p14:nvPr/>
            </p14:nvContentPartPr>
            <p14:xfrm>
              <a:off x="3722958" y="1828550"/>
              <a:ext cx="1374120" cy="10080"/>
            </p14:xfrm>
          </p:contentPart>
        </mc:Choice>
        <mc:Fallback xmlns="">
          <p:pic>
            <p:nvPicPr>
              <p:cNvPr id="4" name="Ink 3">
                <a:extLst>
                  <a:ext uri="{FF2B5EF4-FFF2-40B4-BE49-F238E27FC236}">
                    <a16:creationId xmlns:a16="http://schemas.microsoft.com/office/drawing/2014/main" id="{0AC4BD92-F53C-DDEB-BA44-4CC256A8F62C}"/>
                  </a:ext>
                </a:extLst>
              </p:cNvPr>
              <p:cNvPicPr/>
              <p:nvPr/>
            </p:nvPicPr>
            <p:blipFill>
              <a:blip r:embed="rId3"/>
              <a:stretch>
                <a:fillRect/>
              </a:stretch>
            </p:blipFill>
            <p:spPr>
              <a:xfrm>
                <a:off x="3716838" y="1822430"/>
                <a:ext cx="1386360" cy="22320"/>
              </a:xfrm>
              <a:prstGeom prst="rect">
                <a:avLst/>
              </a:prstGeom>
            </p:spPr>
          </p:pic>
        </mc:Fallback>
      </mc:AlternateContent>
    </p:spTree>
    <p:extLst>
      <p:ext uri="{BB962C8B-B14F-4D97-AF65-F5344CB8AC3E}">
        <p14:creationId xmlns:p14="http://schemas.microsoft.com/office/powerpoint/2010/main" val="2940287959"/>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4CAC232-A3DD-B5E3-A3CC-C8831DFD2F9A}"/>
              </a:ext>
            </a:extLst>
          </p:cNvPr>
          <p:cNvSpPr>
            <a:spLocks noGrp="1"/>
          </p:cNvSpPr>
          <p:nvPr>
            <p:ph type="title"/>
          </p:nvPr>
        </p:nvSpPr>
        <p:spPr/>
        <p:txBody>
          <a:bodyPr/>
          <a:lstStyle/>
          <a:p>
            <a:r>
              <a:rPr lang="en-IN" dirty="0"/>
              <a:t>Distributed Queries</a:t>
            </a:r>
          </a:p>
        </p:txBody>
      </p:sp>
      <p:pic>
        <p:nvPicPr>
          <p:cNvPr id="8" name="Picture 7">
            <a:extLst>
              <a:ext uri="{FF2B5EF4-FFF2-40B4-BE49-F238E27FC236}">
                <a16:creationId xmlns:a16="http://schemas.microsoft.com/office/drawing/2014/main" id="{FBEE666E-9A01-CB16-EC36-3AF74D3F2E29}"/>
              </a:ext>
            </a:extLst>
          </p:cNvPr>
          <p:cNvPicPr>
            <a:picLocks noChangeAspect="1"/>
          </p:cNvPicPr>
          <p:nvPr/>
        </p:nvPicPr>
        <p:blipFill>
          <a:blip r:embed="rId2"/>
          <a:stretch>
            <a:fillRect/>
          </a:stretch>
        </p:blipFill>
        <p:spPr>
          <a:xfrm>
            <a:off x="517579" y="1447800"/>
            <a:ext cx="8049748" cy="4848902"/>
          </a:xfrm>
          <a:prstGeom prst="rect">
            <a:avLst/>
          </a:prstGeom>
        </p:spPr>
      </p:pic>
    </p:spTree>
    <p:extLst>
      <p:ext uri="{BB962C8B-B14F-4D97-AF65-F5344CB8AC3E}">
        <p14:creationId xmlns:p14="http://schemas.microsoft.com/office/powerpoint/2010/main" val="1656175440"/>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3AC3443F-A720-8D4C-0DCC-2F8061B3FBF0}"/>
              </a:ext>
            </a:extLst>
          </p:cNvPr>
          <p:cNvSpPr>
            <a:spLocks noGrp="1"/>
          </p:cNvSpPr>
          <p:nvPr>
            <p:ph sz="quarter" idx="12"/>
          </p:nvPr>
        </p:nvSpPr>
        <p:spPr/>
        <p:txBody>
          <a:bodyPr/>
          <a:lstStyle/>
          <a:p>
            <a:endParaRPr lang="en-IN" dirty="0"/>
          </a:p>
          <a:p>
            <a:r>
              <a:rPr lang="en-IN" dirty="0"/>
              <a:t>http://localhost:8981/solr/employees_shard1_replica_n1/select?q=*:*&amp;shards=shard1</a:t>
            </a:r>
          </a:p>
          <a:p>
            <a:r>
              <a:rPr lang="en-IN" dirty="0"/>
              <a:t>http://localhost:8981/solr/employees_shard1_replica_n1/select?q=id:emp-007&amp;shards=shard1</a:t>
            </a:r>
          </a:p>
          <a:p>
            <a:endParaRPr lang="en-IN" dirty="0"/>
          </a:p>
          <a:p>
            <a:r>
              <a:rPr lang="en-IN" dirty="0"/>
              <a:t>http://localhost:8981/solr/employees/select?q=id:emp-007</a:t>
            </a:r>
          </a:p>
        </p:txBody>
      </p:sp>
      <p:sp>
        <p:nvSpPr>
          <p:cNvPr id="3" name="Title 2">
            <a:extLst>
              <a:ext uri="{FF2B5EF4-FFF2-40B4-BE49-F238E27FC236}">
                <a16:creationId xmlns:a16="http://schemas.microsoft.com/office/drawing/2014/main" id="{54CAC232-A3DD-B5E3-A3CC-C8831DFD2F9A}"/>
              </a:ext>
            </a:extLst>
          </p:cNvPr>
          <p:cNvSpPr>
            <a:spLocks noGrp="1"/>
          </p:cNvSpPr>
          <p:nvPr>
            <p:ph type="title"/>
          </p:nvPr>
        </p:nvSpPr>
        <p:spPr/>
        <p:txBody>
          <a:bodyPr/>
          <a:lstStyle/>
          <a:p>
            <a:r>
              <a:rPr lang="en-IN" dirty="0"/>
              <a:t>Distributed Queries</a:t>
            </a:r>
          </a:p>
        </p:txBody>
      </p:sp>
    </p:spTree>
    <p:extLst>
      <p:ext uri="{BB962C8B-B14F-4D97-AF65-F5344CB8AC3E}">
        <p14:creationId xmlns:p14="http://schemas.microsoft.com/office/powerpoint/2010/main" val="360888792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4CAC232-A3DD-B5E3-A3CC-C8831DFD2F9A}"/>
              </a:ext>
            </a:extLst>
          </p:cNvPr>
          <p:cNvSpPr>
            <a:spLocks noGrp="1"/>
          </p:cNvSpPr>
          <p:nvPr>
            <p:ph type="title"/>
          </p:nvPr>
        </p:nvSpPr>
        <p:spPr/>
        <p:txBody>
          <a:bodyPr/>
          <a:lstStyle/>
          <a:p>
            <a:r>
              <a:rPr lang="en-IN" dirty="0"/>
              <a:t>Distributed Queries</a:t>
            </a:r>
          </a:p>
        </p:txBody>
      </p:sp>
      <p:pic>
        <p:nvPicPr>
          <p:cNvPr id="7" name="Picture 6">
            <a:extLst>
              <a:ext uri="{FF2B5EF4-FFF2-40B4-BE49-F238E27FC236}">
                <a16:creationId xmlns:a16="http://schemas.microsoft.com/office/drawing/2014/main" id="{1B689B3B-C7F5-1032-18F6-ECA43F967298}"/>
              </a:ext>
            </a:extLst>
          </p:cNvPr>
          <p:cNvPicPr>
            <a:picLocks noChangeAspect="1"/>
          </p:cNvPicPr>
          <p:nvPr/>
        </p:nvPicPr>
        <p:blipFill>
          <a:blip r:embed="rId2"/>
          <a:stretch>
            <a:fillRect/>
          </a:stretch>
        </p:blipFill>
        <p:spPr>
          <a:xfrm>
            <a:off x="-8335" y="1295400"/>
            <a:ext cx="9144000" cy="5226432"/>
          </a:xfrm>
          <a:prstGeom prst="rect">
            <a:avLst/>
          </a:prstGeom>
        </p:spPr>
      </p:pic>
    </p:spTree>
    <p:extLst>
      <p:ext uri="{BB962C8B-B14F-4D97-AF65-F5344CB8AC3E}">
        <p14:creationId xmlns:p14="http://schemas.microsoft.com/office/powerpoint/2010/main" val="4092703477"/>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976CE85-6D9B-538A-30BA-ABBF7FDDEE18}"/>
              </a:ext>
            </a:extLst>
          </p:cNvPr>
          <p:cNvSpPr>
            <a:spLocks noGrp="1"/>
          </p:cNvSpPr>
          <p:nvPr>
            <p:ph sz="quarter" idx="12"/>
          </p:nvPr>
        </p:nvSpPr>
        <p:spPr>
          <a:xfrm>
            <a:off x="457201" y="1381124"/>
            <a:ext cx="8228012" cy="5095875"/>
          </a:xfrm>
        </p:spPr>
        <p:txBody>
          <a:bodyPr>
            <a:normAutofit fontScale="92500" lnSpcReduction="20000"/>
          </a:bodyPr>
          <a:lstStyle/>
          <a:p>
            <a:r>
              <a:rPr lang="en-US" dirty="0"/>
              <a:t>When we create a collection in SolrCloud, we decide on the initial number shards to be used. </a:t>
            </a:r>
          </a:p>
          <a:p>
            <a:r>
              <a:rPr lang="en-US" dirty="0"/>
              <a:t>But it can be difficult to know in advance the number of shards that we need, particularly when organizational requirements can change at a moment’s notice.</a:t>
            </a:r>
          </a:p>
          <a:p>
            <a:r>
              <a:rPr lang="en-US" dirty="0"/>
              <a:t>The cost of finding out later that you chose wrong can be high, involving creating new cores and re-indexing all of our data.</a:t>
            </a:r>
          </a:p>
          <a:p>
            <a:r>
              <a:rPr lang="en-US" dirty="0"/>
              <a:t>The ability to split shards is in the Collections API. </a:t>
            </a:r>
          </a:p>
          <a:p>
            <a:r>
              <a:rPr lang="en-US" dirty="0"/>
              <a:t>It currently allows splitting a shard into two pieces. </a:t>
            </a:r>
          </a:p>
          <a:p>
            <a:r>
              <a:rPr lang="en-US" dirty="0"/>
              <a:t>The existing shard is left as-is, so the split action effectively makes two copies of the data as new shards. </a:t>
            </a:r>
          </a:p>
          <a:p>
            <a:r>
              <a:rPr lang="en-US" dirty="0"/>
              <a:t>We can delete the old shard at a later time when we’re ready.</a:t>
            </a:r>
            <a:endParaRPr lang="en-IN" dirty="0"/>
          </a:p>
        </p:txBody>
      </p:sp>
      <p:sp>
        <p:nvSpPr>
          <p:cNvPr id="3" name="Title 2">
            <a:extLst>
              <a:ext uri="{FF2B5EF4-FFF2-40B4-BE49-F238E27FC236}">
                <a16:creationId xmlns:a16="http://schemas.microsoft.com/office/drawing/2014/main" id="{4FF1269B-12C3-C76B-48E1-930DDE585F8A}"/>
              </a:ext>
            </a:extLst>
          </p:cNvPr>
          <p:cNvSpPr>
            <a:spLocks noGrp="1"/>
          </p:cNvSpPr>
          <p:nvPr>
            <p:ph type="title"/>
          </p:nvPr>
        </p:nvSpPr>
        <p:spPr/>
        <p:txBody>
          <a:bodyPr/>
          <a:lstStyle/>
          <a:p>
            <a:r>
              <a:rPr lang="en-IN" dirty="0"/>
              <a:t>Shard Splitting</a:t>
            </a: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DD13B730-2876-F8B4-D60C-255B09C8231C}"/>
                  </a:ext>
                </a:extLst>
              </p14:cNvPr>
              <p14:cNvContentPartPr/>
              <p14:nvPr/>
            </p14:nvContentPartPr>
            <p14:xfrm>
              <a:off x="1305918" y="2370710"/>
              <a:ext cx="6618960" cy="112680"/>
            </p14:xfrm>
          </p:contentPart>
        </mc:Choice>
        <mc:Fallback xmlns="">
          <p:pic>
            <p:nvPicPr>
              <p:cNvPr id="4" name="Ink 3">
                <a:extLst>
                  <a:ext uri="{FF2B5EF4-FFF2-40B4-BE49-F238E27FC236}">
                    <a16:creationId xmlns:a16="http://schemas.microsoft.com/office/drawing/2014/main" id="{DD13B730-2876-F8B4-D60C-255B09C8231C}"/>
                  </a:ext>
                </a:extLst>
              </p:cNvPr>
              <p:cNvPicPr/>
              <p:nvPr/>
            </p:nvPicPr>
            <p:blipFill>
              <a:blip r:embed="rId3"/>
              <a:stretch>
                <a:fillRect/>
              </a:stretch>
            </p:blipFill>
            <p:spPr>
              <a:xfrm>
                <a:off x="1299798" y="2364590"/>
                <a:ext cx="6631200" cy="12492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FDA95FF6-B0A1-5D05-8632-42ACCD984660}"/>
                  </a:ext>
                </a:extLst>
              </p14:cNvPr>
              <p14:cNvContentPartPr/>
              <p14:nvPr/>
            </p14:nvContentPartPr>
            <p14:xfrm>
              <a:off x="512838" y="2687150"/>
              <a:ext cx="1063080" cy="360"/>
            </p14:xfrm>
          </p:contentPart>
        </mc:Choice>
        <mc:Fallback xmlns="">
          <p:pic>
            <p:nvPicPr>
              <p:cNvPr id="5" name="Ink 4">
                <a:extLst>
                  <a:ext uri="{FF2B5EF4-FFF2-40B4-BE49-F238E27FC236}">
                    <a16:creationId xmlns:a16="http://schemas.microsoft.com/office/drawing/2014/main" id="{FDA95FF6-B0A1-5D05-8632-42ACCD984660}"/>
                  </a:ext>
                </a:extLst>
              </p:cNvPr>
              <p:cNvPicPr/>
              <p:nvPr/>
            </p:nvPicPr>
            <p:blipFill>
              <a:blip r:embed="rId5"/>
              <a:stretch>
                <a:fillRect/>
              </a:stretch>
            </p:blipFill>
            <p:spPr>
              <a:xfrm>
                <a:off x="506718" y="2681030"/>
                <a:ext cx="107532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E863D4F9-0468-FCC5-E0C9-B70C890B9DE3}"/>
                  </a:ext>
                </a:extLst>
              </p14:cNvPr>
              <p14:cNvContentPartPr/>
              <p14:nvPr/>
            </p14:nvContentPartPr>
            <p14:xfrm>
              <a:off x="2745198" y="2956790"/>
              <a:ext cx="4215600" cy="57600"/>
            </p14:xfrm>
          </p:contentPart>
        </mc:Choice>
        <mc:Fallback xmlns="">
          <p:pic>
            <p:nvPicPr>
              <p:cNvPr id="6" name="Ink 5">
                <a:extLst>
                  <a:ext uri="{FF2B5EF4-FFF2-40B4-BE49-F238E27FC236}">
                    <a16:creationId xmlns:a16="http://schemas.microsoft.com/office/drawing/2014/main" id="{E863D4F9-0468-FCC5-E0C9-B70C890B9DE3}"/>
                  </a:ext>
                </a:extLst>
              </p:cNvPr>
              <p:cNvPicPr/>
              <p:nvPr/>
            </p:nvPicPr>
            <p:blipFill>
              <a:blip r:embed="rId7"/>
              <a:stretch>
                <a:fillRect/>
              </a:stretch>
            </p:blipFill>
            <p:spPr>
              <a:xfrm>
                <a:off x="2739078" y="2950670"/>
                <a:ext cx="4227840" cy="69840"/>
              </a:xfrm>
              <a:prstGeom prst="rect">
                <a:avLst/>
              </a:prstGeom>
            </p:spPr>
          </p:pic>
        </mc:Fallback>
      </mc:AlternateContent>
    </p:spTree>
    <p:extLst>
      <p:ext uri="{BB962C8B-B14F-4D97-AF65-F5344CB8AC3E}">
        <p14:creationId xmlns:p14="http://schemas.microsoft.com/office/powerpoint/2010/main" val="390513778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FF1269B-12C3-C76B-48E1-930DDE585F8A}"/>
              </a:ext>
            </a:extLst>
          </p:cNvPr>
          <p:cNvSpPr>
            <a:spLocks noGrp="1"/>
          </p:cNvSpPr>
          <p:nvPr>
            <p:ph type="title"/>
          </p:nvPr>
        </p:nvSpPr>
        <p:spPr/>
        <p:txBody>
          <a:bodyPr/>
          <a:lstStyle/>
          <a:p>
            <a:r>
              <a:rPr lang="en-IN" dirty="0"/>
              <a:t>Shard Splitting</a:t>
            </a:r>
          </a:p>
        </p:txBody>
      </p:sp>
      <p:pic>
        <p:nvPicPr>
          <p:cNvPr id="10" name="Picture 9">
            <a:extLst>
              <a:ext uri="{FF2B5EF4-FFF2-40B4-BE49-F238E27FC236}">
                <a16:creationId xmlns:a16="http://schemas.microsoft.com/office/drawing/2014/main" id="{8642C96A-1326-C470-6186-DF503C0E469B}"/>
              </a:ext>
            </a:extLst>
          </p:cNvPr>
          <p:cNvPicPr>
            <a:picLocks noChangeAspect="1"/>
          </p:cNvPicPr>
          <p:nvPr/>
        </p:nvPicPr>
        <p:blipFill>
          <a:blip r:embed="rId2"/>
          <a:stretch>
            <a:fillRect/>
          </a:stretch>
        </p:blipFill>
        <p:spPr>
          <a:xfrm>
            <a:off x="491159" y="1447800"/>
            <a:ext cx="8145012" cy="4934639"/>
          </a:xfrm>
          <a:prstGeom prst="rect">
            <a:avLst/>
          </a:prstGeom>
        </p:spPr>
      </p:pic>
    </p:spTree>
    <p:extLst>
      <p:ext uri="{BB962C8B-B14F-4D97-AF65-F5344CB8AC3E}">
        <p14:creationId xmlns:p14="http://schemas.microsoft.com/office/powerpoint/2010/main" val="1582217883"/>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FF1269B-12C3-C76B-48E1-930DDE585F8A}"/>
              </a:ext>
            </a:extLst>
          </p:cNvPr>
          <p:cNvSpPr>
            <a:spLocks noGrp="1"/>
          </p:cNvSpPr>
          <p:nvPr>
            <p:ph type="title"/>
          </p:nvPr>
        </p:nvSpPr>
        <p:spPr/>
        <p:txBody>
          <a:bodyPr/>
          <a:lstStyle/>
          <a:p>
            <a:r>
              <a:rPr lang="en-IN" dirty="0"/>
              <a:t>Shard Splitting</a:t>
            </a:r>
          </a:p>
        </p:txBody>
      </p:sp>
      <p:pic>
        <p:nvPicPr>
          <p:cNvPr id="4" name="Picture 3">
            <a:extLst>
              <a:ext uri="{FF2B5EF4-FFF2-40B4-BE49-F238E27FC236}">
                <a16:creationId xmlns:a16="http://schemas.microsoft.com/office/drawing/2014/main" id="{4038D612-B019-B605-EB89-97976E8FD5F5}"/>
              </a:ext>
            </a:extLst>
          </p:cNvPr>
          <p:cNvPicPr>
            <a:picLocks noChangeAspect="1"/>
          </p:cNvPicPr>
          <p:nvPr/>
        </p:nvPicPr>
        <p:blipFill>
          <a:blip r:embed="rId2"/>
          <a:stretch>
            <a:fillRect/>
          </a:stretch>
        </p:blipFill>
        <p:spPr>
          <a:xfrm>
            <a:off x="0" y="2743200"/>
            <a:ext cx="9144000" cy="3192601"/>
          </a:xfrm>
          <a:prstGeom prst="rect">
            <a:avLst/>
          </a:prstGeom>
        </p:spPr>
      </p:pic>
      <p:sp>
        <p:nvSpPr>
          <p:cNvPr id="5" name="TextBox 4">
            <a:extLst>
              <a:ext uri="{FF2B5EF4-FFF2-40B4-BE49-F238E27FC236}">
                <a16:creationId xmlns:a16="http://schemas.microsoft.com/office/drawing/2014/main" id="{00FB9974-B74A-8083-397E-2DAEFA04660B}"/>
              </a:ext>
            </a:extLst>
          </p:cNvPr>
          <p:cNvSpPr txBox="1"/>
          <p:nvPr/>
        </p:nvSpPr>
        <p:spPr>
          <a:xfrm>
            <a:off x="381000" y="1505634"/>
            <a:ext cx="8458200" cy="646331"/>
          </a:xfrm>
          <a:prstGeom prst="rect">
            <a:avLst/>
          </a:prstGeom>
          <a:noFill/>
        </p:spPr>
        <p:txBody>
          <a:bodyPr wrap="square" rtlCol="0">
            <a:spAutoFit/>
          </a:bodyPr>
          <a:lstStyle/>
          <a:p>
            <a:r>
              <a:rPr lang="en-IN" dirty="0"/>
              <a:t>http://localhost:8981/solr/admin/collections?action=SPLITSHARD&amp;collection=employees&amp;shard=shard1&amp;wt=xml</a:t>
            </a:r>
          </a:p>
        </p:txBody>
      </p:sp>
      <p:sp>
        <p:nvSpPr>
          <p:cNvPr id="6" name="TextBox 5">
            <a:extLst>
              <a:ext uri="{FF2B5EF4-FFF2-40B4-BE49-F238E27FC236}">
                <a16:creationId xmlns:a16="http://schemas.microsoft.com/office/drawing/2014/main" id="{3F5F2E52-62FF-E5B9-0941-5212BB45B830}"/>
              </a:ext>
            </a:extLst>
          </p:cNvPr>
          <p:cNvSpPr txBox="1"/>
          <p:nvPr/>
        </p:nvSpPr>
        <p:spPr>
          <a:xfrm>
            <a:off x="1100959" y="6157704"/>
            <a:ext cx="6673686" cy="369332"/>
          </a:xfrm>
          <a:prstGeom prst="rect">
            <a:avLst/>
          </a:prstGeom>
          <a:noFill/>
        </p:spPr>
        <p:txBody>
          <a:bodyPr wrap="none" rtlCol="0">
            <a:spAutoFit/>
          </a:bodyPr>
          <a:lstStyle/>
          <a:p>
            <a:r>
              <a:rPr lang="en-IN" dirty="0"/>
              <a:t>https://solr.apache.org/guide/7_2/collections-api.html#splitshard</a:t>
            </a:r>
          </a:p>
        </p:txBody>
      </p:sp>
    </p:spTree>
    <p:extLst>
      <p:ext uri="{BB962C8B-B14F-4D97-AF65-F5344CB8AC3E}">
        <p14:creationId xmlns:p14="http://schemas.microsoft.com/office/powerpoint/2010/main" val="38458770"/>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B84631A-70C8-CDE8-2086-98890FDABB23}"/>
              </a:ext>
            </a:extLst>
          </p:cNvPr>
          <p:cNvSpPr>
            <a:spLocks noGrp="1"/>
          </p:cNvSpPr>
          <p:nvPr>
            <p:ph sz="quarter" idx="12"/>
          </p:nvPr>
        </p:nvSpPr>
        <p:spPr/>
        <p:txBody>
          <a:bodyPr/>
          <a:lstStyle/>
          <a:p>
            <a:r>
              <a:rPr lang="en-US" dirty="0"/>
              <a:t>When a Solr node receives a search request, the request is routed behind the scenes to a replica of a shard that is part of the collection being searched.</a:t>
            </a:r>
          </a:p>
          <a:p>
            <a:r>
              <a:rPr lang="en-US" dirty="0"/>
              <a:t>The chosen replica acts as an aggregator.</a:t>
            </a:r>
          </a:p>
          <a:p>
            <a:r>
              <a:rPr lang="en-US" dirty="0"/>
              <a:t>It creates internal requests to randomly chosen replicas of every shard in the collection.</a:t>
            </a:r>
          </a:p>
          <a:p>
            <a:r>
              <a:rPr lang="en-US" dirty="0"/>
              <a:t>It coordinates the responses, issues any subsequent internal requests as needed. </a:t>
            </a:r>
          </a:p>
          <a:p>
            <a:r>
              <a:rPr lang="en-US" dirty="0"/>
              <a:t>It constructs the final response for the client.</a:t>
            </a:r>
            <a:endParaRPr lang="en-IN" dirty="0"/>
          </a:p>
        </p:txBody>
      </p:sp>
      <p:sp>
        <p:nvSpPr>
          <p:cNvPr id="3" name="Title 2">
            <a:extLst>
              <a:ext uri="{FF2B5EF4-FFF2-40B4-BE49-F238E27FC236}">
                <a16:creationId xmlns:a16="http://schemas.microsoft.com/office/drawing/2014/main" id="{A5C65CFE-4CD8-CCF4-335A-25FFD59E28A9}"/>
              </a:ext>
            </a:extLst>
          </p:cNvPr>
          <p:cNvSpPr>
            <a:spLocks noGrp="1"/>
          </p:cNvSpPr>
          <p:nvPr>
            <p:ph type="title"/>
          </p:nvPr>
        </p:nvSpPr>
        <p:spPr/>
        <p:txBody>
          <a:bodyPr/>
          <a:lstStyle/>
          <a:p>
            <a:r>
              <a:rPr lang="en-US" dirty="0"/>
              <a:t>Limiting Which Shards are Queried</a:t>
            </a:r>
            <a:endParaRPr lang="en-IN" dirty="0"/>
          </a:p>
        </p:txBody>
      </p:sp>
    </p:spTree>
    <p:extLst>
      <p:ext uri="{BB962C8B-B14F-4D97-AF65-F5344CB8AC3E}">
        <p14:creationId xmlns:p14="http://schemas.microsoft.com/office/powerpoint/2010/main" val="254621591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2AE1B40-12D6-248B-E258-B819FF62D75A}"/>
              </a:ext>
            </a:extLst>
          </p:cNvPr>
          <p:cNvSpPr>
            <a:spLocks noGrp="1"/>
          </p:cNvSpPr>
          <p:nvPr>
            <p:ph type="title"/>
          </p:nvPr>
        </p:nvSpPr>
        <p:spPr/>
        <p:txBody>
          <a:bodyPr>
            <a:normAutofit/>
          </a:bodyPr>
          <a:lstStyle/>
          <a:p>
            <a:r>
              <a:rPr lang="en-US" dirty="0"/>
              <a:t>Limiting Which Shards are Queried</a:t>
            </a:r>
            <a:endParaRPr lang="en-IN" dirty="0"/>
          </a:p>
        </p:txBody>
      </p:sp>
      <p:pic>
        <p:nvPicPr>
          <p:cNvPr id="5" name="Picture 4">
            <a:extLst>
              <a:ext uri="{FF2B5EF4-FFF2-40B4-BE49-F238E27FC236}">
                <a16:creationId xmlns:a16="http://schemas.microsoft.com/office/drawing/2014/main" id="{CB0EA0DB-E1F0-C23B-76A4-BBEFCD544848}"/>
              </a:ext>
            </a:extLst>
          </p:cNvPr>
          <p:cNvPicPr>
            <a:picLocks noChangeAspect="1"/>
          </p:cNvPicPr>
          <p:nvPr/>
        </p:nvPicPr>
        <p:blipFill>
          <a:blip r:embed="rId2"/>
          <a:stretch>
            <a:fillRect/>
          </a:stretch>
        </p:blipFill>
        <p:spPr>
          <a:xfrm>
            <a:off x="152400" y="1981200"/>
            <a:ext cx="8839200" cy="3689833"/>
          </a:xfrm>
          <a:prstGeom prst="rect">
            <a:avLst/>
          </a:prstGeom>
        </p:spPr>
      </p:pic>
    </p:spTree>
    <p:extLst>
      <p:ext uri="{BB962C8B-B14F-4D97-AF65-F5344CB8AC3E}">
        <p14:creationId xmlns:p14="http://schemas.microsoft.com/office/powerpoint/2010/main" val="2022145132"/>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B047252-94C1-8515-2079-12D739F30369}"/>
              </a:ext>
            </a:extLst>
          </p:cNvPr>
          <p:cNvSpPr>
            <a:spLocks noGrp="1"/>
          </p:cNvSpPr>
          <p:nvPr>
            <p:ph type="title"/>
          </p:nvPr>
        </p:nvSpPr>
        <p:spPr/>
        <p:txBody>
          <a:bodyPr/>
          <a:lstStyle/>
          <a:p>
            <a:r>
              <a:rPr lang="en-IN" dirty="0"/>
              <a:t>Overseer</a:t>
            </a:r>
          </a:p>
        </p:txBody>
      </p:sp>
      <p:pic>
        <p:nvPicPr>
          <p:cNvPr id="5" name="Picture 4">
            <a:extLst>
              <a:ext uri="{FF2B5EF4-FFF2-40B4-BE49-F238E27FC236}">
                <a16:creationId xmlns:a16="http://schemas.microsoft.com/office/drawing/2014/main" id="{3F28D963-D1D5-65EA-0343-A53F2F4537D2}"/>
              </a:ext>
            </a:extLst>
          </p:cNvPr>
          <p:cNvPicPr>
            <a:picLocks noChangeAspect="1"/>
          </p:cNvPicPr>
          <p:nvPr/>
        </p:nvPicPr>
        <p:blipFill>
          <a:blip r:embed="rId2"/>
          <a:stretch>
            <a:fillRect/>
          </a:stretch>
        </p:blipFill>
        <p:spPr>
          <a:xfrm>
            <a:off x="526224" y="1676400"/>
            <a:ext cx="8116433" cy="4610743"/>
          </a:xfrm>
          <a:prstGeom prst="rect">
            <a:avLst/>
          </a:prstGeom>
        </p:spPr>
      </p:pic>
    </p:spTree>
    <p:extLst>
      <p:ext uri="{BB962C8B-B14F-4D97-AF65-F5344CB8AC3E}">
        <p14:creationId xmlns:p14="http://schemas.microsoft.com/office/powerpoint/2010/main" val="34826218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69121F6-7497-26AA-C87E-61C17621658A}"/>
              </a:ext>
            </a:extLst>
          </p:cNvPr>
          <p:cNvSpPr>
            <a:spLocks noGrp="1"/>
          </p:cNvSpPr>
          <p:nvPr>
            <p:ph sz="quarter" idx="12"/>
          </p:nvPr>
        </p:nvSpPr>
        <p:spPr/>
        <p:txBody>
          <a:bodyPr>
            <a:normAutofit/>
          </a:bodyPr>
          <a:lstStyle/>
          <a:p>
            <a:r>
              <a:rPr lang="en-US" dirty="0"/>
              <a:t>Apache Solr includes the ability to set up a cluster of Solr servers that combines fault tolerance and high availability. </a:t>
            </a:r>
          </a:p>
          <a:p>
            <a:r>
              <a:rPr lang="en-US" dirty="0"/>
              <a:t>Solr Cloud provides distributed indexing and search capabilities, supporting the following features:</a:t>
            </a:r>
          </a:p>
          <a:p>
            <a:pPr lvl="1"/>
            <a:r>
              <a:rPr lang="en-US" dirty="0"/>
              <a:t>Central configuration for the entire cluster</a:t>
            </a:r>
          </a:p>
          <a:p>
            <a:pPr lvl="1"/>
            <a:r>
              <a:rPr lang="en-US" dirty="0"/>
              <a:t>Automatic load balancing and fail-over for queries</a:t>
            </a:r>
          </a:p>
          <a:p>
            <a:pPr lvl="1"/>
            <a:r>
              <a:rPr lang="en-US" dirty="0" err="1"/>
              <a:t>ZooKeeper</a:t>
            </a:r>
            <a:r>
              <a:rPr lang="en-US" dirty="0"/>
              <a:t> integration for cluster coordination and configuration.</a:t>
            </a:r>
            <a:endParaRPr lang="en-IN" dirty="0"/>
          </a:p>
        </p:txBody>
      </p:sp>
      <p:sp>
        <p:nvSpPr>
          <p:cNvPr id="3" name="Title 2">
            <a:extLst>
              <a:ext uri="{FF2B5EF4-FFF2-40B4-BE49-F238E27FC236}">
                <a16:creationId xmlns:a16="http://schemas.microsoft.com/office/drawing/2014/main" id="{0F23DD32-B8AC-632D-B261-035C4837443F}"/>
              </a:ext>
            </a:extLst>
          </p:cNvPr>
          <p:cNvSpPr>
            <a:spLocks noGrp="1"/>
          </p:cNvSpPr>
          <p:nvPr>
            <p:ph type="title"/>
          </p:nvPr>
        </p:nvSpPr>
        <p:spPr/>
        <p:txBody>
          <a:bodyPr/>
          <a:lstStyle/>
          <a:p>
            <a:r>
              <a:rPr lang="en-IN" dirty="0"/>
              <a:t>Solr Cloud</a:t>
            </a:r>
          </a:p>
        </p:txBody>
      </p:sp>
    </p:spTree>
    <p:extLst>
      <p:ext uri="{BB962C8B-B14F-4D97-AF65-F5344CB8AC3E}">
        <p14:creationId xmlns:p14="http://schemas.microsoft.com/office/powerpoint/2010/main" val="152284598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B047252-94C1-8515-2079-12D739F30369}"/>
              </a:ext>
            </a:extLst>
          </p:cNvPr>
          <p:cNvSpPr>
            <a:spLocks noGrp="1"/>
          </p:cNvSpPr>
          <p:nvPr>
            <p:ph type="title"/>
          </p:nvPr>
        </p:nvSpPr>
        <p:spPr/>
        <p:txBody>
          <a:bodyPr/>
          <a:lstStyle/>
          <a:p>
            <a:r>
              <a:rPr lang="en-IN" dirty="0"/>
              <a:t>Spring Cloud and CAP</a:t>
            </a:r>
          </a:p>
        </p:txBody>
      </p:sp>
      <p:pic>
        <p:nvPicPr>
          <p:cNvPr id="4" name="Picture 3">
            <a:extLst>
              <a:ext uri="{FF2B5EF4-FFF2-40B4-BE49-F238E27FC236}">
                <a16:creationId xmlns:a16="http://schemas.microsoft.com/office/drawing/2014/main" id="{26DD2802-F3C7-689A-3F58-52DB035B54C1}"/>
              </a:ext>
            </a:extLst>
          </p:cNvPr>
          <p:cNvPicPr>
            <a:picLocks noChangeAspect="1"/>
          </p:cNvPicPr>
          <p:nvPr/>
        </p:nvPicPr>
        <p:blipFill>
          <a:blip r:embed="rId2"/>
          <a:stretch>
            <a:fillRect/>
          </a:stretch>
        </p:blipFill>
        <p:spPr>
          <a:xfrm>
            <a:off x="617986" y="1524000"/>
            <a:ext cx="7964011" cy="4810796"/>
          </a:xfrm>
          <a:prstGeom prst="rect">
            <a:avLst/>
          </a:prstGeom>
        </p:spPr>
      </p:pic>
    </p:spTree>
    <p:extLst>
      <p:ext uri="{BB962C8B-B14F-4D97-AF65-F5344CB8AC3E}">
        <p14:creationId xmlns:p14="http://schemas.microsoft.com/office/powerpoint/2010/main" val="4222031197"/>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B047252-94C1-8515-2079-12D739F30369}"/>
              </a:ext>
            </a:extLst>
          </p:cNvPr>
          <p:cNvSpPr>
            <a:spLocks noGrp="1"/>
          </p:cNvSpPr>
          <p:nvPr>
            <p:ph type="title"/>
          </p:nvPr>
        </p:nvSpPr>
        <p:spPr/>
        <p:txBody>
          <a:bodyPr/>
          <a:lstStyle/>
          <a:p>
            <a:r>
              <a:rPr lang="en-IN" dirty="0"/>
              <a:t>Scalability/Stability Highlights</a:t>
            </a:r>
          </a:p>
        </p:txBody>
      </p:sp>
      <p:pic>
        <p:nvPicPr>
          <p:cNvPr id="5" name="Picture 4">
            <a:extLst>
              <a:ext uri="{FF2B5EF4-FFF2-40B4-BE49-F238E27FC236}">
                <a16:creationId xmlns:a16="http://schemas.microsoft.com/office/drawing/2014/main" id="{ADFC0612-7DFE-8EE7-293A-FC2B2A3E4051}"/>
              </a:ext>
            </a:extLst>
          </p:cNvPr>
          <p:cNvPicPr>
            <a:picLocks noChangeAspect="1"/>
          </p:cNvPicPr>
          <p:nvPr/>
        </p:nvPicPr>
        <p:blipFill>
          <a:blip r:embed="rId2"/>
          <a:stretch>
            <a:fillRect/>
          </a:stretch>
        </p:blipFill>
        <p:spPr>
          <a:xfrm>
            <a:off x="587969" y="1371600"/>
            <a:ext cx="8078327" cy="4915586"/>
          </a:xfrm>
          <a:prstGeom prst="rect">
            <a:avLst/>
          </a:prstGeom>
        </p:spPr>
      </p:pic>
    </p:spTree>
    <p:extLst>
      <p:ext uri="{BB962C8B-B14F-4D97-AF65-F5344CB8AC3E}">
        <p14:creationId xmlns:p14="http://schemas.microsoft.com/office/powerpoint/2010/main" val="296660961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B047252-94C1-8515-2079-12D739F30369}"/>
              </a:ext>
            </a:extLst>
          </p:cNvPr>
          <p:cNvSpPr>
            <a:spLocks noGrp="1"/>
          </p:cNvSpPr>
          <p:nvPr>
            <p:ph type="title"/>
          </p:nvPr>
        </p:nvSpPr>
        <p:spPr/>
        <p:txBody>
          <a:bodyPr/>
          <a:lstStyle/>
          <a:p>
            <a:r>
              <a:rPr lang="en-IN" dirty="0"/>
              <a:t>Custom Hashing</a:t>
            </a:r>
          </a:p>
        </p:txBody>
      </p:sp>
      <p:pic>
        <p:nvPicPr>
          <p:cNvPr id="4" name="Picture 3">
            <a:extLst>
              <a:ext uri="{FF2B5EF4-FFF2-40B4-BE49-F238E27FC236}">
                <a16:creationId xmlns:a16="http://schemas.microsoft.com/office/drawing/2014/main" id="{AD13EF22-1F74-FD34-0A5B-07112F590678}"/>
              </a:ext>
            </a:extLst>
          </p:cNvPr>
          <p:cNvPicPr>
            <a:picLocks noChangeAspect="1"/>
          </p:cNvPicPr>
          <p:nvPr/>
        </p:nvPicPr>
        <p:blipFill>
          <a:blip r:embed="rId2"/>
          <a:stretch>
            <a:fillRect/>
          </a:stretch>
        </p:blipFill>
        <p:spPr>
          <a:xfrm>
            <a:off x="573954" y="1371600"/>
            <a:ext cx="8011643" cy="4829849"/>
          </a:xfrm>
          <a:prstGeom prst="rect">
            <a:avLst/>
          </a:prstGeom>
        </p:spPr>
      </p:pic>
    </p:spTree>
    <p:extLst>
      <p:ext uri="{BB962C8B-B14F-4D97-AF65-F5344CB8AC3E}">
        <p14:creationId xmlns:p14="http://schemas.microsoft.com/office/powerpoint/2010/main" val="237553042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B047252-94C1-8515-2079-12D739F30369}"/>
              </a:ext>
            </a:extLst>
          </p:cNvPr>
          <p:cNvSpPr>
            <a:spLocks noGrp="1"/>
          </p:cNvSpPr>
          <p:nvPr>
            <p:ph type="title"/>
          </p:nvPr>
        </p:nvSpPr>
        <p:spPr/>
        <p:txBody>
          <a:bodyPr/>
          <a:lstStyle/>
          <a:p>
            <a:r>
              <a:rPr lang="en-IN" dirty="0"/>
              <a:t>Custom Hashing</a:t>
            </a:r>
          </a:p>
        </p:txBody>
      </p:sp>
      <p:pic>
        <p:nvPicPr>
          <p:cNvPr id="5" name="Picture 4">
            <a:extLst>
              <a:ext uri="{FF2B5EF4-FFF2-40B4-BE49-F238E27FC236}">
                <a16:creationId xmlns:a16="http://schemas.microsoft.com/office/drawing/2014/main" id="{3A8F2F6E-9F86-7AEA-F816-127DABAA295B}"/>
              </a:ext>
            </a:extLst>
          </p:cNvPr>
          <p:cNvPicPr>
            <a:picLocks noChangeAspect="1"/>
          </p:cNvPicPr>
          <p:nvPr/>
        </p:nvPicPr>
        <p:blipFill>
          <a:blip r:embed="rId2"/>
          <a:stretch>
            <a:fillRect/>
          </a:stretch>
        </p:blipFill>
        <p:spPr>
          <a:xfrm>
            <a:off x="519738" y="1524000"/>
            <a:ext cx="8087854" cy="4839375"/>
          </a:xfrm>
          <a:prstGeom prst="rect">
            <a:avLst/>
          </a:prstGeom>
        </p:spPr>
      </p:pic>
    </p:spTree>
    <p:extLst>
      <p:ext uri="{BB962C8B-B14F-4D97-AF65-F5344CB8AC3E}">
        <p14:creationId xmlns:p14="http://schemas.microsoft.com/office/powerpoint/2010/main" val="4258091219"/>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E6EC5A3-32E1-BDA6-AC3E-2A724B27AF52}"/>
              </a:ext>
            </a:extLst>
          </p:cNvPr>
          <p:cNvSpPr>
            <a:spLocks noGrp="1"/>
          </p:cNvSpPr>
          <p:nvPr>
            <p:ph type="title"/>
          </p:nvPr>
        </p:nvSpPr>
        <p:spPr/>
        <p:txBody>
          <a:bodyPr/>
          <a:lstStyle/>
          <a:p>
            <a:r>
              <a:rPr lang="en-IN" dirty="0"/>
              <a:t>Solr Cloud AWS</a:t>
            </a:r>
          </a:p>
        </p:txBody>
      </p:sp>
      <p:pic>
        <p:nvPicPr>
          <p:cNvPr id="9" name="Picture 8">
            <a:extLst>
              <a:ext uri="{FF2B5EF4-FFF2-40B4-BE49-F238E27FC236}">
                <a16:creationId xmlns:a16="http://schemas.microsoft.com/office/drawing/2014/main" id="{90FAB2F3-FCE1-AF72-DE48-2DB73F5BF754}"/>
              </a:ext>
            </a:extLst>
          </p:cNvPr>
          <p:cNvPicPr>
            <a:picLocks noChangeAspect="1"/>
          </p:cNvPicPr>
          <p:nvPr/>
        </p:nvPicPr>
        <p:blipFill rotWithShape="1">
          <a:blip r:embed="rId2"/>
          <a:srcRect l="2434" t="3014" r="2434"/>
          <a:stretch/>
        </p:blipFill>
        <p:spPr>
          <a:xfrm>
            <a:off x="829865" y="1447800"/>
            <a:ext cx="7467600" cy="5173209"/>
          </a:xfrm>
          <a:prstGeom prst="rect">
            <a:avLst/>
          </a:prstGeom>
        </p:spPr>
      </p:pic>
    </p:spTree>
    <p:extLst>
      <p:ext uri="{BB962C8B-B14F-4D97-AF65-F5344CB8AC3E}">
        <p14:creationId xmlns:p14="http://schemas.microsoft.com/office/powerpoint/2010/main" val="3142292760"/>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E6EC5A3-32E1-BDA6-AC3E-2A724B27AF52}"/>
              </a:ext>
            </a:extLst>
          </p:cNvPr>
          <p:cNvSpPr>
            <a:spLocks noGrp="1"/>
          </p:cNvSpPr>
          <p:nvPr>
            <p:ph type="title"/>
          </p:nvPr>
        </p:nvSpPr>
        <p:spPr/>
        <p:txBody>
          <a:bodyPr/>
          <a:lstStyle/>
          <a:p>
            <a:r>
              <a:rPr lang="en-IN" dirty="0"/>
              <a:t>Solr Cloud AWS</a:t>
            </a:r>
          </a:p>
        </p:txBody>
      </p:sp>
      <p:pic>
        <p:nvPicPr>
          <p:cNvPr id="4" name="Picture 3">
            <a:extLst>
              <a:ext uri="{FF2B5EF4-FFF2-40B4-BE49-F238E27FC236}">
                <a16:creationId xmlns:a16="http://schemas.microsoft.com/office/drawing/2014/main" id="{AD2627C2-E455-BD42-D13E-8813F73A6C7D}"/>
              </a:ext>
            </a:extLst>
          </p:cNvPr>
          <p:cNvPicPr>
            <a:picLocks noChangeAspect="1"/>
          </p:cNvPicPr>
          <p:nvPr/>
        </p:nvPicPr>
        <p:blipFill>
          <a:blip r:embed="rId2"/>
          <a:stretch>
            <a:fillRect/>
          </a:stretch>
        </p:blipFill>
        <p:spPr>
          <a:xfrm>
            <a:off x="15551" y="1905000"/>
            <a:ext cx="9144000" cy="4008609"/>
          </a:xfrm>
          <a:prstGeom prst="rect">
            <a:avLst/>
          </a:prstGeom>
        </p:spPr>
      </p:pic>
    </p:spTree>
    <p:extLst>
      <p:ext uri="{BB962C8B-B14F-4D97-AF65-F5344CB8AC3E}">
        <p14:creationId xmlns:p14="http://schemas.microsoft.com/office/powerpoint/2010/main" val="2199992115"/>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E6EC5A3-32E1-BDA6-AC3E-2A724B27AF52}"/>
              </a:ext>
            </a:extLst>
          </p:cNvPr>
          <p:cNvSpPr>
            <a:spLocks noGrp="1"/>
          </p:cNvSpPr>
          <p:nvPr>
            <p:ph type="title"/>
          </p:nvPr>
        </p:nvSpPr>
        <p:spPr/>
        <p:txBody>
          <a:bodyPr/>
          <a:lstStyle/>
          <a:p>
            <a:r>
              <a:rPr lang="en-IN" dirty="0"/>
              <a:t>Solr Cloud Resilience</a:t>
            </a:r>
          </a:p>
        </p:txBody>
      </p:sp>
      <p:pic>
        <p:nvPicPr>
          <p:cNvPr id="1026" name="Picture 2" descr="SolrCloud Kubernetes architecture">
            <a:extLst>
              <a:ext uri="{FF2B5EF4-FFF2-40B4-BE49-F238E27FC236}">
                <a16:creationId xmlns:a16="http://schemas.microsoft.com/office/drawing/2014/main" id="{5D73881B-4836-EFAB-74F3-9B384B45E2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6002" y="2057400"/>
            <a:ext cx="8315325" cy="3838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5172726"/>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E6EC5A3-32E1-BDA6-AC3E-2A724B27AF52}"/>
              </a:ext>
            </a:extLst>
          </p:cNvPr>
          <p:cNvSpPr>
            <a:spLocks noGrp="1"/>
          </p:cNvSpPr>
          <p:nvPr>
            <p:ph type="title"/>
          </p:nvPr>
        </p:nvSpPr>
        <p:spPr/>
        <p:txBody>
          <a:bodyPr/>
          <a:lstStyle/>
          <a:p>
            <a:r>
              <a:rPr lang="en-IN" dirty="0"/>
              <a:t>Solr Cloud Resilience</a:t>
            </a:r>
          </a:p>
        </p:txBody>
      </p:sp>
      <p:pic>
        <p:nvPicPr>
          <p:cNvPr id="7" name="Picture 6">
            <a:extLst>
              <a:ext uri="{FF2B5EF4-FFF2-40B4-BE49-F238E27FC236}">
                <a16:creationId xmlns:a16="http://schemas.microsoft.com/office/drawing/2014/main" id="{E493295A-923A-8FA2-BDC0-0DE9D0ACFCE6}"/>
              </a:ext>
            </a:extLst>
          </p:cNvPr>
          <p:cNvPicPr>
            <a:picLocks noChangeAspect="1"/>
          </p:cNvPicPr>
          <p:nvPr/>
        </p:nvPicPr>
        <p:blipFill>
          <a:blip r:embed="rId2"/>
          <a:stretch>
            <a:fillRect/>
          </a:stretch>
        </p:blipFill>
        <p:spPr>
          <a:xfrm>
            <a:off x="461034" y="1981200"/>
            <a:ext cx="8205261" cy="4091709"/>
          </a:xfrm>
          <a:prstGeom prst="rect">
            <a:avLst/>
          </a:prstGeom>
        </p:spPr>
      </p:pic>
    </p:spTree>
    <p:extLst>
      <p:ext uri="{BB962C8B-B14F-4D97-AF65-F5344CB8AC3E}">
        <p14:creationId xmlns:p14="http://schemas.microsoft.com/office/powerpoint/2010/main" val="2684635462"/>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E6EC5A3-32E1-BDA6-AC3E-2A724B27AF52}"/>
              </a:ext>
            </a:extLst>
          </p:cNvPr>
          <p:cNvSpPr>
            <a:spLocks noGrp="1"/>
          </p:cNvSpPr>
          <p:nvPr>
            <p:ph type="title"/>
          </p:nvPr>
        </p:nvSpPr>
        <p:spPr/>
        <p:txBody>
          <a:bodyPr/>
          <a:lstStyle/>
          <a:p>
            <a:r>
              <a:rPr lang="en-IN" dirty="0"/>
              <a:t>Solr Cloud Resilience</a:t>
            </a:r>
          </a:p>
        </p:txBody>
      </p:sp>
      <p:pic>
        <p:nvPicPr>
          <p:cNvPr id="4" name="Picture 3">
            <a:extLst>
              <a:ext uri="{FF2B5EF4-FFF2-40B4-BE49-F238E27FC236}">
                <a16:creationId xmlns:a16="http://schemas.microsoft.com/office/drawing/2014/main" id="{12924DEB-3CCB-63F3-2F58-DC0AE007F60C}"/>
              </a:ext>
            </a:extLst>
          </p:cNvPr>
          <p:cNvPicPr>
            <a:picLocks noChangeAspect="1"/>
          </p:cNvPicPr>
          <p:nvPr/>
        </p:nvPicPr>
        <p:blipFill>
          <a:blip r:embed="rId2"/>
          <a:stretch>
            <a:fillRect/>
          </a:stretch>
        </p:blipFill>
        <p:spPr>
          <a:xfrm>
            <a:off x="0" y="1600200"/>
            <a:ext cx="9144000" cy="4572000"/>
          </a:xfrm>
          <a:prstGeom prst="rect">
            <a:avLst/>
          </a:prstGeom>
        </p:spPr>
      </p:pic>
    </p:spTree>
    <p:extLst>
      <p:ext uri="{BB962C8B-B14F-4D97-AF65-F5344CB8AC3E}">
        <p14:creationId xmlns:p14="http://schemas.microsoft.com/office/powerpoint/2010/main" val="2806204174"/>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8214609-3E64-7B48-C9E0-A1DA65846699}"/>
              </a:ext>
            </a:extLst>
          </p:cNvPr>
          <p:cNvSpPr>
            <a:spLocks noGrp="1"/>
          </p:cNvSpPr>
          <p:nvPr>
            <p:ph sz="quarter" idx="12"/>
          </p:nvPr>
        </p:nvSpPr>
        <p:spPr/>
        <p:txBody>
          <a:bodyPr/>
          <a:lstStyle/>
          <a:p>
            <a:r>
              <a:rPr lang="en-US" dirty="0"/>
              <a:t>SolrCloud Recoveries and Write Tolerance</a:t>
            </a:r>
          </a:p>
          <a:p>
            <a:endParaRPr lang="en-US" dirty="0"/>
          </a:p>
          <a:p>
            <a:r>
              <a:rPr lang="en-US" dirty="0"/>
              <a:t>SolrCloud Query Routing And Read Tolerance</a:t>
            </a:r>
          </a:p>
          <a:p>
            <a:endParaRPr lang="en-US" dirty="0"/>
          </a:p>
          <a:p>
            <a:endParaRPr lang="en-IN" dirty="0"/>
          </a:p>
        </p:txBody>
      </p:sp>
      <p:sp>
        <p:nvSpPr>
          <p:cNvPr id="3" name="Title 2">
            <a:extLst>
              <a:ext uri="{FF2B5EF4-FFF2-40B4-BE49-F238E27FC236}">
                <a16:creationId xmlns:a16="http://schemas.microsoft.com/office/drawing/2014/main" id="{8E6EC5A3-32E1-BDA6-AC3E-2A724B27AF52}"/>
              </a:ext>
            </a:extLst>
          </p:cNvPr>
          <p:cNvSpPr>
            <a:spLocks noGrp="1"/>
          </p:cNvSpPr>
          <p:nvPr>
            <p:ph type="title"/>
          </p:nvPr>
        </p:nvSpPr>
        <p:spPr/>
        <p:txBody>
          <a:bodyPr/>
          <a:lstStyle/>
          <a:p>
            <a:r>
              <a:rPr lang="en-IN" dirty="0"/>
              <a:t>Solr Cloud Resilience</a:t>
            </a:r>
          </a:p>
        </p:txBody>
      </p:sp>
    </p:spTree>
    <p:extLst>
      <p:ext uri="{BB962C8B-B14F-4D97-AF65-F5344CB8AC3E}">
        <p14:creationId xmlns:p14="http://schemas.microsoft.com/office/powerpoint/2010/main" val="5523221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69121F6-7497-26AA-C87E-61C17621658A}"/>
              </a:ext>
            </a:extLst>
          </p:cNvPr>
          <p:cNvSpPr>
            <a:spLocks noGrp="1"/>
          </p:cNvSpPr>
          <p:nvPr>
            <p:ph sz="quarter" idx="12"/>
          </p:nvPr>
        </p:nvSpPr>
        <p:spPr/>
        <p:txBody>
          <a:bodyPr>
            <a:normAutofit/>
          </a:bodyPr>
          <a:lstStyle/>
          <a:p>
            <a:r>
              <a:rPr lang="en-US" dirty="0"/>
              <a:t>Solr Cloud is flexible distributed search and indexing, without a master node to allocate nodes, shards and replicas. </a:t>
            </a:r>
          </a:p>
          <a:p>
            <a:r>
              <a:rPr lang="en-US" dirty="0"/>
              <a:t>Instead, Solr uses Zookeeper to manage these locations, depending on configuration files and schemas. </a:t>
            </a:r>
          </a:p>
          <a:p>
            <a:r>
              <a:rPr lang="en-US" dirty="0"/>
              <a:t>Queries and updates can be sent to any server. </a:t>
            </a:r>
          </a:p>
          <a:p>
            <a:r>
              <a:rPr lang="en-US" dirty="0"/>
              <a:t>Solr will use the information in the </a:t>
            </a:r>
            <a:r>
              <a:rPr lang="en-US" dirty="0" err="1"/>
              <a:t>ZooKeeper</a:t>
            </a:r>
            <a:r>
              <a:rPr lang="en-US" dirty="0"/>
              <a:t> database to figure out which servers need to handle the request.</a:t>
            </a:r>
            <a:endParaRPr lang="en-IN" dirty="0"/>
          </a:p>
        </p:txBody>
      </p:sp>
      <p:sp>
        <p:nvSpPr>
          <p:cNvPr id="3" name="Title 2">
            <a:extLst>
              <a:ext uri="{FF2B5EF4-FFF2-40B4-BE49-F238E27FC236}">
                <a16:creationId xmlns:a16="http://schemas.microsoft.com/office/drawing/2014/main" id="{0F23DD32-B8AC-632D-B261-035C4837443F}"/>
              </a:ext>
            </a:extLst>
          </p:cNvPr>
          <p:cNvSpPr>
            <a:spLocks noGrp="1"/>
          </p:cNvSpPr>
          <p:nvPr>
            <p:ph type="title"/>
          </p:nvPr>
        </p:nvSpPr>
        <p:spPr/>
        <p:txBody>
          <a:bodyPr/>
          <a:lstStyle/>
          <a:p>
            <a:r>
              <a:rPr lang="en-IN" dirty="0"/>
              <a:t>Solr Cloud</a:t>
            </a: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CD7886EE-6A39-EEF3-7B58-BD0D31D31E71}"/>
                  </a:ext>
                </a:extLst>
              </p14:cNvPr>
              <p14:cNvContentPartPr/>
              <p14:nvPr/>
            </p14:nvContentPartPr>
            <p14:xfrm>
              <a:off x="597078" y="2155070"/>
              <a:ext cx="7551000" cy="137880"/>
            </p14:xfrm>
          </p:contentPart>
        </mc:Choice>
        <mc:Fallback xmlns="">
          <p:pic>
            <p:nvPicPr>
              <p:cNvPr id="5" name="Ink 4">
                <a:extLst>
                  <a:ext uri="{FF2B5EF4-FFF2-40B4-BE49-F238E27FC236}">
                    <a16:creationId xmlns:a16="http://schemas.microsoft.com/office/drawing/2014/main" id="{CD7886EE-6A39-EEF3-7B58-BD0D31D31E71}"/>
                  </a:ext>
                </a:extLst>
              </p:cNvPr>
              <p:cNvPicPr/>
              <p:nvPr/>
            </p:nvPicPr>
            <p:blipFill>
              <a:blip r:embed="rId3"/>
              <a:stretch>
                <a:fillRect/>
              </a:stretch>
            </p:blipFill>
            <p:spPr>
              <a:xfrm>
                <a:off x="590958" y="2148950"/>
                <a:ext cx="7563240" cy="15012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FBE9EA6A-780A-A872-E20D-0805011C0497}"/>
                  </a:ext>
                </a:extLst>
              </p14:cNvPr>
              <p14:cNvContentPartPr/>
              <p14:nvPr/>
            </p14:nvContentPartPr>
            <p14:xfrm>
              <a:off x="587718" y="2583830"/>
              <a:ext cx="1930320" cy="29520"/>
            </p14:xfrm>
          </p:contentPart>
        </mc:Choice>
        <mc:Fallback xmlns="">
          <p:pic>
            <p:nvPicPr>
              <p:cNvPr id="6" name="Ink 5">
                <a:extLst>
                  <a:ext uri="{FF2B5EF4-FFF2-40B4-BE49-F238E27FC236}">
                    <a16:creationId xmlns:a16="http://schemas.microsoft.com/office/drawing/2014/main" id="{FBE9EA6A-780A-A872-E20D-0805011C0497}"/>
                  </a:ext>
                </a:extLst>
              </p:cNvPr>
              <p:cNvPicPr/>
              <p:nvPr/>
            </p:nvPicPr>
            <p:blipFill>
              <a:blip r:embed="rId5"/>
              <a:stretch>
                <a:fillRect/>
              </a:stretch>
            </p:blipFill>
            <p:spPr>
              <a:xfrm>
                <a:off x="581598" y="2577710"/>
                <a:ext cx="1942560" cy="41760"/>
              </a:xfrm>
              <a:prstGeom prst="rect">
                <a:avLst/>
              </a:prstGeom>
            </p:spPr>
          </p:pic>
        </mc:Fallback>
      </mc:AlternateContent>
    </p:spTree>
    <p:extLst>
      <p:ext uri="{BB962C8B-B14F-4D97-AF65-F5344CB8AC3E}">
        <p14:creationId xmlns:p14="http://schemas.microsoft.com/office/powerpoint/2010/main" val="2152929277"/>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8214609-3E64-7B48-C9E0-A1DA65846699}"/>
              </a:ext>
            </a:extLst>
          </p:cNvPr>
          <p:cNvSpPr>
            <a:spLocks noGrp="1"/>
          </p:cNvSpPr>
          <p:nvPr>
            <p:ph sz="quarter" idx="12"/>
          </p:nvPr>
        </p:nvSpPr>
        <p:spPr/>
        <p:txBody>
          <a:bodyPr/>
          <a:lstStyle/>
          <a:p>
            <a:r>
              <a:rPr lang="en-US" dirty="0"/>
              <a:t>Write Side Fault Tolerance</a:t>
            </a:r>
          </a:p>
          <a:p>
            <a:pPr lvl="1"/>
            <a:r>
              <a:rPr lang="en-US" dirty="0"/>
              <a:t>Recovery</a:t>
            </a:r>
          </a:p>
          <a:p>
            <a:pPr lvl="1"/>
            <a:r>
              <a:rPr lang="en-US" dirty="0"/>
              <a:t>Achieved Replication Factor</a:t>
            </a:r>
            <a:endParaRPr lang="en-IN" dirty="0"/>
          </a:p>
        </p:txBody>
      </p:sp>
      <p:sp>
        <p:nvSpPr>
          <p:cNvPr id="3" name="Title 2">
            <a:extLst>
              <a:ext uri="{FF2B5EF4-FFF2-40B4-BE49-F238E27FC236}">
                <a16:creationId xmlns:a16="http://schemas.microsoft.com/office/drawing/2014/main" id="{8E6EC5A3-32E1-BDA6-AC3E-2A724B27AF52}"/>
              </a:ext>
            </a:extLst>
          </p:cNvPr>
          <p:cNvSpPr>
            <a:spLocks noGrp="1"/>
          </p:cNvSpPr>
          <p:nvPr>
            <p:ph type="title"/>
          </p:nvPr>
        </p:nvSpPr>
        <p:spPr/>
        <p:txBody>
          <a:bodyPr/>
          <a:lstStyle/>
          <a:p>
            <a:r>
              <a:rPr lang="en-US" dirty="0"/>
              <a:t>SolrCloud Recoveries and Write Tolerance</a:t>
            </a:r>
            <a:endParaRPr lang="en-IN" dirty="0"/>
          </a:p>
        </p:txBody>
      </p:sp>
    </p:spTree>
    <p:extLst>
      <p:ext uri="{BB962C8B-B14F-4D97-AF65-F5344CB8AC3E}">
        <p14:creationId xmlns:p14="http://schemas.microsoft.com/office/powerpoint/2010/main" val="852373217"/>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8214609-3E64-7B48-C9E0-A1DA65846699}"/>
              </a:ext>
            </a:extLst>
          </p:cNvPr>
          <p:cNvSpPr>
            <a:spLocks noGrp="1"/>
          </p:cNvSpPr>
          <p:nvPr>
            <p:ph sz="quarter" idx="12"/>
          </p:nvPr>
        </p:nvSpPr>
        <p:spPr>
          <a:xfrm>
            <a:off x="457201" y="1381124"/>
            <a:ext cx="8228012" cy="5019675"/>
          </a:xfrm>
        </p:spPr>
        <p:txBody>
          <a:bodyPr>
            <a:normAutofit fontScale="92500" lnSpcReduction="20000"/>
          </a:bodyPr>
          <a:lstStyle/>
          <a:p>
            <a:r>
              <a:rPr lang="en-US" dirty="0"/>
              <a:t>SolrCloud is designed to replicate documents to ensure redundancy for our data, </a:t>
            </a:r>
          </a:p>
          <a:p>
            <a:r>
              <a:rPr lang="en-US" dirty="0"/>
              <a:t>It enables us to send update requests to any node in the cluster. </a:t>
            </a:r>
          </a:p>
          <a:p>
            <a:r>
              <a:rPr lang="en-US" dirty="0"/>
              <a:t>That node will determine if it hosts the leader for the appropriate shard.</a:t>
            </a:r>
          </a:p>
          <a:p>
            <a:r>
              <a:rPr lang="en-US" dirty="0"/>
              <a:t>If not, it will forward the request to the  leader, which will then forward it to all existing replicas, using versioning to make sure every replica has the most up-to-date version. </a:t>
            </a:r>
          </a:p>
          <a:p>
            <a:r>
              <a:rPr lang="en-US" dirty="0"/>
              <a:t>If the leader goes down, another replica can take its place.</a:t>
            </a:r>
          </a:p>
          <a:p>
            <a:r>
              <a:rPr lang="en-US" dirty="0"/>
              <a:t>This architecture enables us to be certain that our data can be recovered in the event of a disaster, even if we are using Near Real Time Searching.</a:t>
            </a:r>
            <a:endParaRPr lang="en-IN" dirty="0"/>
          </a:p>
        </p:txBody>
      </p:sp>
      <p:sp>
        <p:nvSpPr>
          <p:cNvPr id="3" name="Title 2">
            <a:extLst>
              <a:ext uri="{FF2B5EF4-FFF2-40B4-BE49-F238E27FC236}">
                <a16:creationId xmlns:a16="http://schemas.microsoft.com/office/drawing/2014/main" id="{8E6EC5A3-32E1-BDA6-AC3E-2A724B27AF52}"/>
              </a:ext>
            </a:extLst>
          </p:cNvPr>
          <p:cNvSpPr>
            <a:spLocks noGrp="1"/>
          </p:cNvSpPr>
          <p:nvPr>
            <p:ph type="title"/>
          </p:nvPr>
        </p:nvSpPr>
        <p:spPr/>
        <p:txBody>
          <a:bodyPr/>
          <a:lstStyle/>
          <a:p>
            <a:r>
              <a:rPr lang="en-US" dirty="0"/>
              <a:t>Write Side Fault Tolerance</a:t>
            </a:r>
            <a:endParaRPr lang="en-IN" dirty="0"/>
          </a:p>
        </p:txBody>
      </p:sp>
    </p:spTree>
    <p:extLst>
      <p:ext uri="{BB962C8B-B14F-4D97-AF65-F5344CB8AC3E}">
        <p14:creationId xmlns:p14="http://schemas.microsoft.com/office/powerpoint/2010/main" val="164901127"/>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8214609-3E64-7B48-C9E0-A1DA65846699}"/>
              </a:ext>
            </a:extLst>
          </p:cNvPr>
          <p:cNvSpPr>
            <a:spLocks noGrp="1"/>
          </p:cNvSpPr>
          <p:nvPr>
            <p:ph sz="quarter" idx="12"/>
          </p:nvPr>
        </p:nvSpPr>
        <p:spPr>
          <a:xfrm>
            <a:off x="457201" y="1381124"/>
            <a:ext cx="8228012" cy="5019675"/>
          </a:xfrm>
        </p:spPr>
        <p:txBody>
          <a:bodyPr>
            <a:normAutofit fontScale="92500" lnSpcReduction="10000"/>
          </a:bodyPr>
          <a:lstStyle/>
          <a:p>
            <a:r>
              <a:rPr lang="en-US" dirty="0"/>
              <a:t>A Transaction Log is created for each node so that every change to content or organization is noted. </a:t>
            </a:r>
          </a:p>
          <a:p>
            <a:r>
              <a:rPr lang="en-US" dirty="0"/>
              <a:t>The log is used to determine which content in the node should be included in a replica.</a:t>
            </a:r>
          </a:p>
          <a:p>
            <a:r>
              <a:rPr lang="en-US" dirty="0"/>
              <a:t>When a new replica is created, it refers to the Leader and the Transaction Log to know which content to include.</a:t>
            </a:r>
          </a:p>
          <a:p>
            <a:r>
              <a:rPr lang="en-US" dirty="0"/>
              <a:t> If it fails, it retries.</a:t>
            </a:r>
          </a:p>
          <a:p>
            <a:r>
              <a:rPr lang="en-US" dirty="0"/>
              <a:t>Since the Transaction Log consists of a record of updates, it allows for more robust indexing because it includes redoing the uncommitted updates if indexing is interrupted.</a:t>
            </a:r>
          </a:p>
          <a:p>
            <a:r>
              <a:rPr lang="en-US" dirty="0"/>
              <a:t>If a leader goes down, it may have sent requests to some replicas and not others. </a:t>
            </a:r>
          </a:p>
        </p:txBody>
      </p:sp>
      <p:sp>
        <p:nvSpPr>
          <p:cNvPr id="3" name="Title 2">
            <a:extLst>
              <a:ext uri="{FF2B5EF4-FFF2-40B4-BE49-F238E27FC236}">
                <a16:creationId xmlns:a16="http://schemas.microsoft.com/office/drawing/2014/main" id="{8E6EC5A3-32E1-BDA6-AC3E-2A724B27AF52}"/>
              </a:ext>
            </a:extLst>
          </p:cNvPr>
          <p:cNvSpPr>
            <a:spLocks noGrp="1"/>
          </p:cNvSpPr>
          <p:nvPr>
            <p:ph type="title"/>
          </p:nvPr>
        </p:nvSpPr>
        <p:spPr/>
        <p:txBody>
          <a:bodyPr/>
          <a:lstStyle/>
          <a:p>
            <a:r>
              <a:rPr lang="en-US" dirty="0"/>
              <a:t>Recovery</a:t>
            </a:r>
            <a:endParaRPr lang="en-IN" dirty="0"/>
          </a:p>
        </p:txBody>
      </p:sp>
    </p:spTree>
    <p:extLst>
      <p:ext uri="{BB962C8B-B14F-4D97-AF65-F5344CB8AC3E}">
        <p14:creationId xmlns:p14="http://schemas.microsoft.com/office/powerpoint/2010/main" val="2912290806"/>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8214609-3E64-7B48-C9E0-A1DA65846699}"/>
              </a:ext>
            </a:extLst>
          </p:cNvPr>
          <p:cNvSpPr>
            <a:spLocks noGrp="1"/>
          </p:cNvSpPr>
          <p:nvPr>
            <p:ph sz="quarter" idx="12"/>
          </p:nvPr>
        </p:nvSpPr>
        <p:spPr>
          <a:xfrm>
            <a:off x="457201" y="1381124"/>
            <a:ext cx="8228012" cy="5019675"/>
          </a:xfrm>
        </p:spPr>
        <p:txBody>
          <a:bodyPr>
            <a:normAutofit/>
          </a:bodyPr>
          <a:lstStyle/>
          <a:p>
            <a:r>
              <a:rPr lang="en-US" dirty="0"/>
              <a:t>So, when a new potential leader is identified, it runs a synch process against the other replicas. </a:t>
            </a:r>
          </a:p>
          <a:p>
            <a:r>
              <a:rPr lang="en-US" dirty="0"/>
              <a:t>If this is successful, everything should be consistent, the leader registers as active, and normal actions proceed. </a:t>
            </a:r>
          </a:p>
          <a:p>
            <a:r>
              <a:rPr lang="en-US" dirty="0"/>
              <a:t>If a replica is too far out of sync, the system asks for a full replication/replay-based recovery.</a:t>
            </a:r>
          </a:p>
          <a:p>
            <a:r>
              <a:rPr lang="en-US" dirty="0"/>
              <a:t>If an update fails because cores are reloading schemas, some have finished but others have not.</a:t>
            </a:r>
          </a:p>
          <a:p>
            <a:r>
              <a:rPr lang="en-US" dirty="0"/>
              <a:t>The leader tells the nodes that the update failed and starts the recovery procedure</a:t>
            </a:r>
          </a:p>
        </p:txBody>
      </p:sp>
      <p:sp>
        <p:nvSpPr>
          <p:cNvPr id="3" name="Title 2">
            <a:extLst>
              <a:ext uri="{FF2B5EF4-FFF2-40B4-BE49-F238E27FC236}">
                <a16:creationId xmlns:a16="http://schemas.microsoft.com/office/drawing/2014/main" id="{8E6EC5A3-32E1-BDA6-AC3E-2A724B27AF52}"/>
              </a:ext>
            </a:extLst>
          </p:cNvPr>
          <p:cNvSpPr>
            <a:spLocks noGrp="1"/>
          </p:cNvSpPr>
          <p:nvPr>
            <p:ph type="title"/>
          </p:nvPr>
        </p:nvSpPr>
        <p:spPr/>
        <p:txBody>
          <a:bodyPr/>
          <a:lstStyle/>
          <a:p>
            <a:r>
              <a:rPr lang="en-US" dirty="0"/>
              <a:t>Recovery</a:t>
            </a:r>
            <a:endParaRPr lang="en-IN" dirty="0"/>
          </a:p>
        </p:txBody>
      </p:sp>
    </p:spTree>
    <p:extLst>
      <p:ext uri="{BB962C8B-B14F-4D97-AF65-F5344CB8AC3E}">
        <p14:creationId xmlns:p14="http://schemas.microsoft.com/office/powerpoint/2010/main" val="896128575"/>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8214609-3E64-7B48-C9E0-A1DA65846699}"/>
              </a:ext>
            </a:extLst>
          </p:cNvPr>
          <p:cNvSpPr>
            <a:spLocks noGrp="1"/>
          </p:cNvSpPr>
          <p:nvPr>
            <p:ph sz="quarter" idx="12"/>
          </p:nvPr>
        </p:nvSpPr>
        <p:spPr>
          <a:xfrm>
            <a:off x="457201" y="1381124"/>
            <a:ext cx="8228012" cy="5019675"/>
          </a:xfrm>
        </p:spPr>
        <p:txBody>
          <a:bodyPr>
            <a:normAutofit lnSpcReduction="10000"/>
          </a:bodyPr>
          <a:lstStyle/>
          <a:p>
            <a:r>
              <a:rPr lang="en-US" dirty="0"/>
              <a:t>When using a replication factor greater than one, an update request may succeed on the shard leader but fail on one or more of the replicas. </a:t>
            </a:r>
          </a:p>
          <a:p>
            <a:r>
              <a:rPr lang="en-US" dirty="0"/>
              <a:t>For instance, consider a collection with one shard and a replication factor of three. </a:t>
            </a:r>
          </a:p>
          <a:p>
            <a:r>
              <a:rPr lang="en-US" dirty="0"/>
              <a:t>In this case, you have a shard leader and two additional replicas. </a:t>
            </a:r>
          </a:p>
          <a:p>
            <a:r>
              <a:rPr lang="en-US" dirty="0"/>
              <a:t>If an update request succeeds on the leader but fails on both replicas,, the update request is still considered successful from the perspective of the client. </a:t>
            </a:r>
          </a:p>
          <a:p>
            <a:r>
              <a:rPr lang="en-US" dirty="0"/>
              <a:t>The replicas that missed the update will sync with the leader when they recover.</a:t>
            </a:r>
          </a:p>
        </p:txBody>
      </p:sp>
      <p:sp>
        <p:nvSpPr>
          <p:cNvPr id="3" name="Title 2">
            <a:extLst>
              <a:ext uri="{FF2B5EF4-FFF2-40B4-BE49-F238E27FC236}">
                <a16:creationId xmlns:a16="http://schemas.microsoft.com/office/drawing/2014/main" id="{8E6EC5A3-32E1-BDA6-AC3E-2A724B27AF52}"/>
              </a:ext>
            </a:extLst>
          </p:cNvPr>
          <p:cNvSpPr>
            <a:spLocks noGrp="1"/>
          </p:cNvSpPr>
          <p:nvPr>
            <p:ph type="title"/>
          </p:nvPr>
        </p:nvSpPr>
        <p:spPr/>
        <p:txBody>
          <a:bodyPr/>
          <a:lstStyle/>
          <a:p>
            <a:r>
              <a:rPr lang="en-US" dirty="0"/>
              <a:t>Achieved Replication Factor</a:t>
            </a:r>
            <a:endParaRPr lang="en-IN" dirty="0"/>
          </a:p>
        </p:txBody>
      </p:sp>
    </p:spTree>
    <p:extLst>
      <p:ext uri="{BB962C8B-B14F-4D97-AF65-F5344CB8AC3E}">
        <p14:creationId xmlns:p14="http://schemas.microsoft.com/office/powerpoint/2010/main" val="59521680"/>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8214609-3E64-7B48-C9E0-A1DA65846699}"/>
              </a:ext>
            </a:extLst>
          </p:cNvPr>
          <p:cNvSpPr>
            <a:spLocks noGrp="1"/>
          </p:cNvSpPr>
          <p:nvPr>
            <p:ph sz="quarter" idx="12"/>
          </p:nvPr>
        </p:nvSpPr>
        <p:spPr>
          <a:xfrm>
            <a:off x="457201" y="1381124"/>
            <a:ext cx="8228012" cy="5019675"/>
          </a:xfrm>
        </p:spPr>
        <p:txBody>
          <a:bodyPr>
            <a:normAutofit lnSpcReduction="10000"/>
          </a:bodyPr>
          <a:lstStyle/>
          <a:p>
            <a:r>
              <a:rPr lang="en-US" dirty="0"/>
              <a:t>Behind the scenes, this means that Solr has accepted updates that are only on one of the nodes (the current leader). </a:t>
            </a:r>
          </a:p>
          <a:p>
            <a:r>
              <a:rPr lang="en-US" dirty="0"/>
              <a:t>To make the client aware of this, Solr includes in the response header the "Achieved Replication Factor" (rf). </a:t>
            </a:r>
          </a:p>
          <a:p>
            <a:r>
              <a:rPr lang="en-US" dirty="0"/>
              <a:t>The achieved replication factor is the number of replicas of the shard that received the update request (including the leader).</a:t>
            </a:r>
          </a:p>
          <a:p>
            <a:r>
              <a:rPr lang="en-US" dirty="0"/>
              <a:t>In the case of multi-shard update requests, the achieved replication factor is the minimum achieved replication factor across all shards.</a:t>
            </a:r>
          </a:p>
        </p:txBody>
      </p:sp>
      <p:sp>
        <p:nvSpPr>
          <p:cNvPr id="3" name="Title 2">
            <a:extLst>
              <a:ext uri="{FF2B5EF4-FFF2-40B4-BE49-F238E27FC236}">
                <a16:creationId xmlns:a16="http://schemas.microsoft.com/office/drawing/2014/main" id="{8E6EC5A3-32E1-BDA6-AC3E-2A724B27AF52}"/>
              </a:ext>
            </a:extLst>
          </p:cNvPr>
          <p:cNvSpPr>
            <a:spLocks noGrp="1"/>
          </p:cNvSpPr>
          <p:nvPr>
            <p:ph type="title"/>
          </p:nvPr>
        </p:nvSpPr>
        <p:spPr/>
        <p:txBody>
          <a:bodyPr/>
          <a:lstStyle/>
          <a:p>
            <a:r>
              <a:rPr lang="en-US" dirty="0"/>
              <a:t>Achieved Replication Factor</a:t>
            </a:r>
            <a:endParaRPr lang="en-IN" dirty="0"/>
          </a:p>
        </p:txBody>
      </p:sp>
    </p:spTree>
    <p:extLst>
      <p:ext uri="{BB962C8B-B14F-4D97-AF65-F5344CB8AC3E}">
        <p14:creationId xmlns:p14="http://schemas.microsoft.com/office/powerpoint/2010/main" val="429808752"/>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8214609-3E64-7B48-C9E0-A1DA65846699}"/>
              </a:ext>
            </a:extLst>
          </p:cNvPr>
          <p:cNvSpPr>
            <a:spLocks noGrp="1"/>
          </p:cNvSpPr>
          <p:nvPr>
            <p:ph sz="quarter" idx="12"/>
          </p:nvPr>
        </p:nvSpPr>
        <p:spPr>
          <a:xfrm>
            <a:off x="457201" y="1381124"/>
            <a:ext cx="8228012" cy="5019675"/>
          </a:xfrm>
        </p:spPr>
        <p:txBody>
          <a:bodyPr>
            <a:normAutofit/>
          </a:bodyPr>
          <a:lstStyle/>
          <a:p>
            <a:r>
              <a:rPr lang="en-US" dirty="0"/>
              <a:t>On the client side, if the achieved replication factor is less than the acceptable level, then the client application can take additional measures to handle the degraded state. </a:t>
            </a:r>
          </a:p>
          <a:p>
            <a:r>
              <a:rPr lang="en-US" dirty="0"/>
              <a:t>For instance, a client application may want to keep a log of which update requests were sent while the state of the collection was degraded and then resend the updates once the problem has been resolved.</a:t>
            </a:r>
          </a:p>
          <a:p>
            <a:endParaRPr lang="en-US" dirty="0"/>
          </a:p>
        </p:txBody>
      </p:sp>
      <p:sp>
        <p:nvSpPr>
          <p:cNvPr id="3" name="Title 2">
            <a:extLst>
              <a:ext uri="{FF2B5EF4-FFF2-40B4-BE49-F238E27FC236}">
                <a16:creationId xmlns:a16="http://schemas.microsoft.com/office/drawing/2014/main" id="{8E6EC5A3-32E1-BDA6-AC3E-2A724B27AF52}"/>
              </a:ext>
            </a:extLst>
          </p:cNvPr>
          <p:cNvSpPr>
            <a:spLocks noGrp="1"/>
          </p:cNvSpPr>
          <p:nvPr>
            <p:ph type="title"/>
          </p:nvPr>
        </p:nvSpPr>
        <p:spPr/>
        <p:txBody>
          <a:bodyPr/>
          <a:lstStyle/>
          <a:p>
            <a:r>
              <a:rPr lang="en-US" dirty="0"/>
              <a:t>Achieved Replication Factor</a:t>
            </a:r>
            <a:endParaRPr lang="en-IN" dirty="0"/>
          </a:p>
        </p:txBody>
      </p:sp>
    </p:spTree>
    <p:extLst>
      <p:ext uri="{BB962C8B-B14F-4D97-AF65-F5344CB8AC3E}">
        <p14:creationId xmlns:p14="http://schemas.microsoft.com/office/powerpoint/2010/main" val="3646829562"/>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6E7FCEA-EE56-62D4-536D-B7B42C3EFB3E}"/>
              </a:ext>
            </a:extLst>
          </p:cNvPr>
          <p:cNvSpPr>
            <a:spLocks noGrp="1"/>
          </p:cNvSpPr>
          <p:nvPr>
            <p:ph sz="quarter" idx="12"/>
          </p:nvPr>
        </p:nvSpPr>
        <p:spPr/>
        <p:txBody>
          <a:bodyPr/>
          <a:lstStyle/>
          <a:p>
            <a:r>
              <a:rPr lang="en-US" dirty="0"/>
              <a:t>Cross DC(data </a:t>
            </a:r>
            <a:r>
              <a:rPr lang="en-US" dirty="0" err="1"/>
              <a:t>centre</a:t>
            </a:r>
            <a:r>
              <a:rPr lang="en-US" dirty="0"/>
              <a:t>) replication is the process by which data in one or more Solr clusters running independently in different DC are in sync. </a:t>
            </a:r>
          </a:p>
          <a:p>
            <a:r>
              <a:rPr lang="en-US" dirty="0"/>
              <a:t>This essentially means if an update comes in one Solr cluster it is propagated.</a:t>
            </a:r>
          </a:p>
          <a:p>
            <a:r>
              <a:rPr lang="en-US" dirty="0"/>
              <a:t>It made available in other Solr clusters so that search results are consistent between Solr clusters.</a:t>
            </a:r>
          </a:p>
          <a:p>
            <a:endParaRPr lang="en-US" dirty="0"/>
          </a:p>
          <a:p>
            <a:endParaRPr lang="en-IN" dirty="0"/>
          </a:p>
        </p:txBody>
      </p:sp>
      <p:sp>
        <p:nvSpPr>
          <p:cNvPr id="3" name="Title 2">
            <a:extLst>
              <a:ext uri="{FF2B5EF4-FFF2-40B4-BE49-F238E27FC236}">
                <a16:creationId xmlns:a16="http://schemas.microsoft.com/office/drawing/2014/main" id="{27FC0350-7EDE-02EA-9711-AF245B6B2CBE}"/>
              </a:ext>
            </a:extLst>
          </p:cNvPr>
          <p:cNvSpPr>
            <a:spLocks noGrp="1"/>
          </p:cNvSpPr>
          <p:nvPr>
            <p:ph type="title"/>
          </p:nvPr>
        </p:nvSpPr>
        <p:spPr/>
        <p:txBody>
          <a:bodyPr/>
          <a:lstStyle/>
          <a:p>
            <a:r>
              <a:rPr lang="en-IN" dirty="0"/>
              <a:t>Cross Data Centre Replication </a:t>
            </a:r>
          </a:p>
        </p:txBody>
      </p:sp>
    </p:spTree>
    <p:extLst>
      <p:ext uri="{BB962C8B-B14F-4D97-AF65-F5344CB8AC3E}">
        <p14:creationId xmlns:p14="http://schemas.microsoft.com/office/powerpoint/2010/main" val="896717374"/>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6E7FCEA-EE56-62D4-536D-B7B42C3EFB3E}"/>
              </a:ext>
            </a:extLst>
          </p:cNvPr>
          <p:cNvSpPr>
            <a:spLocks noGrp="1"/>
          </p:cNvSpPr>
          <p:nvPr>
            <p:ph sz="quarter" idx="12"/>
          </p:nvPr>
        </p:nvSpPr>
        <p:spPr/>
        <p:txBody>
          <a:bodyPr/>
          <a:lstStyle/>
          <a:p>
            <a:r>
              <a:rPr lang="en-US" dirty="0"/>
              <a:t>Disaster recovery: In case a particular datacenter is down/unavailable for any reason it would be good to have a different datacenter available.</a:t>
            </a:r>
          </a:p>
          <a:p>
            <a:r>
              <a:rPr lang="en-US" dirty="0"/>
              <a:t>It should be in sync so that application can be failed over to new datacenter without huge downtime.</a:t>
            </a:r>
          </a:p>
          <a:p>
            <a:endParaRPr lang="en-IN" dirty="0"/>
          </a:p>
        </p:txBody>
      </p:sp>
      <p:sp>
        <p:nvSpPr>
          <p:cNvPr id="3" name="Title 2">
            <a:extLst>
              <a:ext uri="{FF2B5EF4-FFF2-40B4-BE49-F238E27FC236}">
                <a16:creationId xmlns:a16="http://schemas.microsoft.com/office/drawing/2014/main" id="{27FC0350-7EDE-02EA-9711-AF245B6B2CBE}"/>
              </a:ext>
            </a:extLst>
          </p:cNvPr>
          <p:cNvSpPr>
            <a:spLocks noGrp="1"/>
          </p:cNvSpPr>
          <p:nvPr>
            <p:ph type="title"/>
          </p:nvPr>
        </p:nvSpPr>
        <p:spPr/>
        <p:txBody>
          <a:bodyPr/>
          <a:lstStyle/>
          <a:p>
            <a:r>
              <a:rPr lang="en-US" dirty="0"/>
              <a:t>Need for Cross DC replication in Solr</a:t>
            </a:r>
            <a:endParaRPr lang="en-IN" dirty="0"/>
          </a:p>
        </p:txBody>
      </p:sp>
    </p:spTree>
    <p:extLst>
      <p:ext uri="{BB962C8B-B14F-4D97-AF65-F5344CB8AC3E}">
        <p14:creationId xmlns:p14="http://schemas.microsoft.com/office/powerpoint/2010/main" val="2428048477"/>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FC0350-7EDE-02EA-9711-AF245B6B2CBE}"/>
              </a:ext>
            </a:extLst>
          </p:cNvPr>
          <p:cNvSpPr>
            <a:spLocks noGrp="1"/>
          </p:cNvSpPr>
          <p:nvPr>
            <p:ph type="title"/>
          </p:nvPr>
        </p:nvSpPr>
        <p:spPr/>
        <p:txBody>
          <a:bodyPr/>
          <a:lstStyle/>
          <a:p>
            <a:r>
              <a:rPr lang="en-US" dirty="0"/>
              <a:t>Need for Cross DC replication in Solr</a:t>
            </a:r>
            <a:endParaRPr lang="en-IN" dirty="0"/>
          </a:p>
        </p:txBody>
      </p:sp>
      <p:pic>
        <p:nvPicPr>
          <p:cNvPr id="7" name="Picture 6">
            <a:extLst>
              <a:ext uri="{FF2B5EF4-FFF2-40B4-BE49-F238E27FC236}">
                <a16:creationId xmlns:a16="http://schemas.microsoft.com/office/drawing/2014/main" id="{310CA2FB-56F2-8B81-FFDE-F67584700D71}"/>
              </a:ext>
            </a:extLst>
          </p:cNvPr>
          <p:cNvPicPr>
            <a:picLocks noChangeAspect="1"/>
          </p:cNvPicPr>
          <p:nvPr/>
        </p:nvPicPr>
        <p:blipFill>
          <a:blip r:embed="rId2"/>
          <a:stretch>
            <a:fillRect/>
          </a:stretch>
        </p:blipFill>
        <p:spPr>
          <a:xfrm>
            <a:off x="609600" y="1447800"/>
            <a:ext cx="8153400" cy="5029200"/>
          </a:xfrm>
          <a:prstGeom prst="rect">
            <a:avLst/>
          </a:prstGeom>
        </p:spPr>
      </p:pic>
    </p:spTree>
    <p:extLst>
      <p:ext uri="{BB962C8B-B14F-4D97-AF65-F5344CB8AC3E}">
        <p14:creationId xmlns:p14="http://schemas.microsoft.com/office/powerpoint/2010/main" val="15217412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FE97D1A-AA08-F4CC-EB63-EB7E85637CCC}"/>
              </a:ext>
            </a:extLst>
          </p:cNvPr>
          <p:cNvSpPr>
            <a:spLocks noGrp="1"/>
          </p:cNvSpPr>
          <p:nvPr>
            <p:ph type="title"/>
          </p:nvPr>
        </p:nvSpPr>
        <p:spPr/>
        <p:txBody>
          <a:bodyPr/>
          <a:lstStyle/>
          <a:p>
            <a:r>
              <a:rPr lang="en-IN" dirty="0"/>
              <a:t>Solr Cloud Architecture</a:t>
            </a:r>
          </a:p>
        </p:txBody>
      </p:sp>
      <p:pic>
        <p:nvPicPr>
          <p:cNvPr id="5" name="Picture 4">
            <a:extLst>
              <a:ext uri="{FF2B5EF4-FFF2-40B4-BE49-F238E27FC236}">
                <a16:creationId xmlns:a16="http://schemas.microsoft.com/office/drawing/2014/main" id="{90B1089C-983F-43B2-BA3C-D466713EE3CB}"/>
              </a:ext>
            </a:extLst>
          </p:cNvPr>
          <p:cNvPicPr>
            <a:picLocks noChangeAspect="1"/>
          </p:cNvPicPr>
          <p:nvPr/>
        </p:nvPicPr>
        <p:blipFill rotWithShape="1">
          <a:blip r:embed="rId2"/>
          <a:srcRect l="1666" r="1666"/>
          <a:stretch/>
        </p:blipFill>
        <p:spPr>
          <a:xfrm>
            <a:off x="217714" y="1393701"/>
            <a:ext cx="8839200" cy="5239748"/>
          </a:xfrm>
          <a:prstGeom prst="rect">
            <a:avLst/>
          </a:prstGeom>
        </p:spPr>
      </p:pic>
    </p:spTree>
    <p:extLst>
      <p:ext uri="{BB962C8B-B14F-4D97-AF65-F5344CB8AC3E}">
        <p14:creationId xmlns:p14="http://schemas.microsoft.com/office/powerpoint/2010/main" val="1307484203"/>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5FF2FEB-BA2B-761D-592C-10B51929D883}"/>
              </a:ext>
            </a:extLst>
          </p:cNvPr>
          <p:cNvSpPr>
            <a:spLocks noGrp="1"/>
          </p:cNvSpPr>
          <p:nvPr>
            <p:ph sz="quarter" idx="12"/>
          </p:nvPr>
        </p:nvSpPr>
        <p:spPr>
          <a:xfrm>
            <a:off x="457201" y="1381125"/>
            <a:ext cx="8228012" cy="1819275"/>
          </a:xfrm>
        </p:spPr>
        <p:txBody>
          <a:bodyPr/>
          <a:lstStyle/>
          <a:p>
            <a:r>
              <a:rPr lang="en-US" dirty="0"/>
              <a:t>Reduce latency: In a distributed service you would want client applications to connect to Solr clusters which are closer geographically there by improving search latency.</a:t>
            </a:r>
          </a:p>
          <a:p>
            <a:endParaRPr lang="en-US" dirty="0"/>
          </a:p>
          <a:p>
            <a:endParaRPr lang="en-IN" dirty="0"/>
          </a:p>
        </p:txBody>
      </p:sp>
      <p:sp>
        <p:nvSpPr>
          <p:cNvPr id="3" name="Title 2">
            <a:extLst>
              <a:ext uri="{FF2B5EF4-FFF2-40B4-BE49-F238E27FC236}">
                <a16:creationId xmlns:a16="http://schemas.microsoft.com/office/drawing/2014/main" id="{27FC0350-7EDE-02EA-9711-AF245B6B2CBE}"/>
              </a:ext>
            </a:extLst>
          </p:cNvPr>
          <p:cNvSpPr>
            <a:spLocks noGrp="1"/>
          </p:cNvSpPr>
          <p:nvPr>
            <p:ph type="title"/>
          </p:nvPr>
        </p:nvSpPr>
        <p:spPr/>
        <p:txBody>
          <a:bodyPr/>
          <a:lstStyle/>
          <a:p>
            <a:r>
              <a:rPr lang="en-US" dirty="0"/>
              <a:t>Need for Cross DC replication in Solr</a:t>
            </a:r>
            <a:endParaRPr lang="en-IN" dirty="0"/>
          </a:p>
        </p:txBody>
      </p:sp>
    </p:spTree>
    <p:extLst>
      <p:ext uri="{BB962C8B-B14F-4D97-AF65-F5344CB8AC3E}">
        <p14:creationId xmlns:p14="http://schemas.microsoft.com/office/powerpoint/2010/main" val="318861305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FC0350-7EDE-02EA-9711-AF245B6B2CBE}"/>
              </a:ext>
            </a:extLst>
          </p:cNvPr>
          <p:cNvSpPr>
            <a:spLocks noGrp="1"/>
          </p:cNvSpPr>
          <p:nvPr>
            <p:ph type="title"/>
          </p:nvPr>
        </p:nvSpPr>
        <p:spPr/>
        <p:txBody>
          <a:bodyPr/>
          <a:lstStyle/>
          <a:p>
            <a:r>
              <a:rPr lang="en-US" dirty="0"/>
              <a:t>Need for Cross DC replication in Solr</a:t>
            </a:r>
            <a:endParaRPr lang="en-IN" dirty="0"/>
          </a:p>
        </p:txBody>
      </p:sp>
      <p:pic>
        <p:nvPicPr>
          <p:cNvPr id="6" name="Picture 5">
            <a:extLst>
              <a:ext uri="{FF2B5EF4-FFF2-40B4-BE49-F238E27FC236}">
                <a16:creationId xmlns:a16="http://schemas.microsoft.com/office/drawing/2014/main" id="{29824BCD-0EE0-EFEB-6338-B30691F207B7}"/>
              </a:ext>
            </a:extLst>
          </p:cNvPr>
          <p:cNvPicPr>
            <a:picLocks noChangeAspect="1"/>
          </p:cNvPicPr>
          <p:nvPr/>
        </p:nvPicPr>
        <p:blipFill>
          <a:blip r:embed="rId2"/>
          <a:stretch>
            <a:fillRect/>
          </a:stretch>
        </p:blipFill>
        <p:spPr>
          <a:xfrm>
            <a:off x="533400" y="1410355"/>
            <a:ext cx="7848600" cy="4949492"/>
          </a:xfrm>
          <a:prstGeom prst="rect">
            <a:avLst/>
          </a:prstGeom>
        </p:spPr>
      </p:pic>
    </p:spTree>
    <p:extLst>
      <p:ext uri="{BB962C8B-B14F-4D97-AF65-F5344CB8AC3E}">
        <p14:creationId xmlns:p14="http://schemas.microsoft.com/office/powerpoint/2010/main" val="838023853"/>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FE8F027-C784-35F3-04FC-1091EBBD455B}"/>
              </a:ext>
            </a:extLst>
          </p:cNvPr>
          <p:cNvSpPr>
            <a:spLocks noGrp="1"/>
          </p:cNvSpPr>
          <p:nvPr>
            <p:ph sz="quarter" idx="12"/>
          </p:nvPr>
        </p:nvSpPr>
        <p:spPr/>
        <p:txBody>
          <a:bodyPr/>
          <a:lstStyle/>
          <a:p>
            <a:r>
              <a:rPr lang="en-US" dirty="0"/>
              <a:t>Cross DC replication by Solr: </a:t>
            </a:r>
          </a:p>
          <a:p>
            <a:pPr lvl="1"/>
            <a:r>
              <a:rPr lang="en-US" dirty="0"/>
              <a:t>Cross DC replication by Solr has number of bugs and quite unstable because of how it is designed. </a:t>
            </a:r>
          </a:p>
          <a:p>
            <a:pPr lvl="1"/>
            <a:r>
              <a:rPr lang="en-US" dirty="0"/>
              <a:t>This feature is already deprecated and will be removed in Solr 9.0.</a:t>
            </a:r>
          </a:p>
          <a:p>
            <a:pPr lvl="1"/>
            <a:r>
              <a:rPr lang="en-IN" dirty="0"/>
              <a:t>Cross DC replications uses queues</a:t>
            </a:r>
          </a:p>
        </p:txBody>
      </p:sp>
      <p:sp>
        <p:nvSpPr>
          <p:cNvPr id="3" name="Title 2">
            <a:extLst>
              <a:ext uri="{FF2B5EF4-FFF2-40B4-BE49-F238E27FC236}">
                <a16:creationId xmlns:a16="http://schemas.microsoft.com/office/drawing/2014/main" id="{34C0B268-F82D-5AA8-68A6-0ED22BF7EEA8}"/>
              </a:ext>
            </a:extLst>
          </p:cNvPr>
          <p:cNvSpPr>
            <a:spLocks noGrp="1"/>
          </p:cNvSpPr>
          <p:nvPr>
            <p:ph type="title"/>
          </p:nvPr>
        </p:nvSpPr>
        <p:spPr/>
        <p:txBody>
          <a:bodyPr/>
          <a:lstStyle/>
          <a:p>
            <a:r>
              <a:rPr lang="en-US" dirty="0"/>
              <a:t>Approaches to achieve cross DC replication in Solr</a:t>
            </a:r>
            <a:endParaRPr lang="en-IN" dirty="0"/>
          </a:p>
        </p:txBody>
      </p:sp>
    </p:spTree>
    <p:extLst>
      <p:ext uri="{BB962C8B-B14F-4D97-AF65-F5344CB8AC3E}">
        <p14:creationId xmlns:p14="http://schemas.microsoft.com/office/powerpoint/2010/main" val="385287412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C0B268-F82D-5AA8-68A6-0ED22BF7EEA8}"/>
              </a:ext>
            </a:extLst>
          </p:cNvPr>
          <p:cNvSpPr>
            <a:spLocks noGrp="1"/>
          </p:cNvSpPr>
          <p:nvPr>
            <p:ph type="title"/>
          </p:nvPr>
        </p:nvSpPr>
        <p:spPr/>
        <p:txBody>
          <a:bodyPr/>
          <a:lstStyle/>
          <a:p>
            <a:r>
              <a:rPr lang="en-US" dirty="0"/>
              <a:t>Approaches to achieve cross DC replication in Solr</a:t>
            </a:r>
            <a:endParaRPr lang="en-IN" dirty="0"/>
          </a:p>
        </p:txBody>
      </p:sp>
      <p:pic>
        <p:nvPicPr>
          <p:cNvPr id="7" name="Picture 6">
            <a:extLst>
              <a:ext uri="{FF2B5EF4-FFF2-40B4-BE49-F238E27FC236}">
                <a16:creationId xmlns:a16="http://schemas.microsoft.com/office/drawing/2014/main" id="{98DCEC1A-F822-2A20-0622-CDD30A7DD4EB}"/>
              </a:ext>
            </a:extLst>
          </p:cNvPr>
          <p:cNvPicPr>
            <a:picLocks noChangeAspect="1"/>
          </p:cNvPicPr>
          <p:nvPr/>
        </p:nvPicPr>
        <p:blipFill>
          <a:blip r:embed="rId2"/>
          <a:stretch>
            <a:fillRect/>
          </a:stretch>
        </p:blipFill>
        <p:spPr>
          <a:xfrm>
            <a:off x="145171" y="1447800"/>
            <a:ext cx="8878539" cy="4887007"/>
          </a:xfrm>
          <a:prstGeom prst="rect">
            <a:avLst/>
          </a:prstGeom>
        </p:spPr>
      </p:pic>
    </p:spTree>
    <p:extLst>
      <p:ext uri="{BB962C8B-B14F-4D97-AF65-F5344CB8AC3E}">
        <p14:creationId xmlns:p14="http://schemas.microsoft.com/office/powerpoint/2010/main" val="449356736"/>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C0B268-F82D-5AA8-68A6-0ED22BF7EEA8}"/>
              </a:ext>
            </a:extLst>
          </p:cNvPr>
          <p:cNvSpPr>
            <a:spLocks noGrp="1"/>
          </p:cNvSpPr>
          <p:nvPr>
            <p:ph type="title"/>
          </p:nvPr>
        </p:nvSpPr>
        <p:spPr/>
        <p:txBody>
          <a:bodyPr/>
          <a:lstStyle/>
          <a:p>
            <a:r>
              <a:rPr lang="en-US" dirty="0"/>
              <a:t>Approaches to achieve cross DC replication in Solr</a:t>
            </a:r>
            <a:endParaRPr lang="en-IN" dirty="0"/>
          </a:p>
        </p:txBody>
      </p:sp>
      <p:pic>
        <p:nvPicPr>
          <p:cNvPr id="4" name="Picture 3">
            <a:extLst>
              <a:ext uri="{FF2B5EF4-FFF2-40B4-BE49-F238E27FC236}">
                <a16:creationId xmlns:a16="http://schemas.microsoft.com/office/drawing/2014/main" id="{B2C1C702-D4EB-33F2-087B-DC23FC1F904A}"/>
              </a:ext>
            </a:extLst>
          </p:cNvPr>
          <p:cNvPicPr>
            <a:picLocks noChangeAspect="1"/>
          </p:cNvPicPr>
          <p:nvPr/>
        </p:nvPicPr>
        <p:blipFill>
          <a:blip r:embed="rId2"/>
          <a:stretch>
            <a:fillRect/>
          </a:stretch>
        </p:blipFill>
        <p:spPr>
          <a:xfrm>
            <a:off x="442374" y="1295400"/>
            <a:ext cx="8541899" cy="5205792"/>
          </a:xfrm>
          <a:prstGeom prst="rect">
            <a:avLst/>
          </a:prstGeom>
        </p:spPr>
      </p:pic>
    </p:spTree>
    <p:extLst>
      <p:ext uri="{BB962C8B-B14F-4D97-AF65-F5344CB8AC3E}">
        <p14:creationId xmlns:p14="http://schemas.microsoft.com/office/powerpoint/2010/main" val="1882909622"/>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95C4F43-3F75-BDE3-90A7-2B163C6F0944}"/>
              </a:ext>
            </a:extLst>
          </p:cNvPr>
          <p:cNvSpPr>
            <a:spLocks noGrp="1"/>
          </p:cNvSpPr>
          <p:nvPr>
            <p:ph sz="quarter" idx="12"/>
          </p:nvPr>
        </p:nvSpPr>
        <p:spPr/>
        <p:txBody>
          <a:bodyPr/>
          <a:lstStyle/>
          <a:p>
            <a:r>
              <a:rPr lang="en-US" dirty="0"/>
              <a:t>Update request processor chain: All update requests originating from the client application goes through the update request processing chain.</a:t>
            </a:r>
          </a:p>
          <a:p>
            <a:r>
              <a:rPr lang="en-US" dirty="0"/>
              <a:t>It only accepts/inserts the document if it is a new record or the version of the document is greater than the existing version in the cluster. </a:t>
            </a:r>
          </a:p>
          <a:p>
            <a:r>
              <a:rPr lang="en-US" dirty="0"/>
              <a:t>It also sends the request in the queue which then gets replicated to N data centers based on the configuration.</a:t>
            </a:r>
            <a:endParaRPr lang="en-IN" dirty="0"/>
          </a:p>
        </p:txBody>
      </p:sp>
      <p:sp>
        <p:nvSpPr>
          <p:cNvPr id="3" name="Title 2">
            <a:extLst>
              <a:ext uri="{FF2B5EF4-FFF2-40B4-BE49-F238E27FC236}">
                <a16:creationId xmlns:a16="http://schemas.microsoft.com/office/drawing/2014/main" id="{34C0B268-F82D-5AA8-68A6-0ED22BF7EEA8}"/>
              </a:ext>
            </a:extLst>
          </p:cNvPr>
          <p:cNvSpPr>
            <a:spLocks noGrp="1"/>
          </p:cNvSpPr>
          <p:nvPr>
            <p:ph type="title"/>
          </p:nvPr>
        </p:nvSpPr>
        <p:spPr/>
        <p:txBody>
          <a:bodyPr/>
          <a:lstStyle/>
          <a:p>
            <a:r>
              <a:rPr lang="en-US" dirty="0"/>
              <a:t>Approaches to achieve cross DC replication in Solr</a:t>
            </a:r>
            <a:endParaRPr lang="en-IN" dirty="0"/>
          </a:p>
        </p:txBody>
      </p:sp>
    </p:spTree>
    <p:extLst>
      <p:ext uri="{BB962C8B-B14F-4D97-AF65-F5344CB8AC3E}">
        <p14:creationId xmlns:p14="http://schemas.microsoft.com/office/powerpoint/2010/main" val="1304616537"/>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95C4F43-3F75-BDE3-90A7-2B163C6F0944}"/>
              </a:ext>
            </a:extLst>
          </p:cNvPr>
          <p:cNvSpPr>
            <a:spLocks noGrp="1"/>
          </p:cNvSpPr>
          <p:nvPr>
            <p:ph sz="quarter" idx="12"/>
          </p:nvPr>
        </p:nvSpPr>
        <p:spPr/>
        <p:txBody>
          <a:bodyPr/>
          <a:lstStyle/>
          <a:p>
            <a:r>
              <a:rPr lang="en-US" dirty="0"/>
              <a:t>Cross DC consumer application: This application reads the data from the destination queue and submits to the destination Solr cluster. </a:t>
            </a:r>
          </a:p>
          <a:p>
            <a:r>
              <a:rPr lang="en-US" dirty="0"/>
              <a:t>It also handles resubmission to the destination queue in case of failure.</a:t>
            </a:r>
            <a:endParaRPr lang="en-IN" dirty="0"/>
          </a:p>
        </p:txBody>
      </p:sp>
      <p:sp>
        <p:nvSpPr>
          <p:cNvPr id="3" name="Title 2">
            <a:extLst>
              <a:ext uri="{FF2B5EF4-FFF2-40B4-BE49-F238E27FC236}">
                <a16:creationId xmlns:a16="http://schemas.microsoft.com/office/drawing/2014/main" id="{34C0B268-F82D-5AA8-68A6-0ED22BF7EEA8}"/>
              </a:ext>
            </a:extLst>
          </p:cNvPr>
          <p:cNvSpPr>
            <a:spLocks noGrp="1"/>
          </p:cNvSpPr>
          <p:nvPr>
            <p:ph type="title"/>
          </p:nvPr>
        </p:nvSpPr>
        <p:spPr/>
        <p:txBody>
          <a:bodyPr/>
          <a:lstStyle/>
          <a:p>
            <a:r>
              <a:rPr lang="en-US" dirty="0"/>
              <a:t>Approaches to achieve cross DC replication in Solr</a:t>
            </a:r>
            <a:endParaRPr lang="en-IN" dirty="0"/>
          </a:p>
        </p:txBody>
      </p:sp>
    </p:spTree>
    <p:extLst>
      <p:ext uri="{BB962C8B-B14F-4D97-AF65-F5344CB8AC3E}">
        <p14:creationId xmlns:p14="http://schemas.microsoft.com/office/powerpoint/2010/main" val="1654555342"/>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95C4F43-3F75-BDE3-90A7-2B163C6F0944}"/>
              </a:ext>
            </a:extLst>
          </p:cNvPr>
          <p:cNvSpPr>
            <a:spLocks noGrp="1"/>
          </p:cNvSpPr>
          <p:nvPr>
            <p:ph sz="quarter" idx="12"/>
          </p:nvPr>
        </p:nvSpPr>
        <p:spPr/>
        <p:txBody>
          <a:bodyPr>
            <a:normAutofit lnSpcReduction="10000"/>
          </a:bodyPr>
          <a:lstStyle/>
          <a:p>
            <a:r>
              <a:rPr lang="en-US" dirty="0"/>
              <a:t>Handling deletes: Deleting data is bit tricky in case of CDCR set up as you would not want accidental data deletes to get replicated and deleted from another datacenter. </a:t>
            </a:r>
          </a:p>
          <a:p>
            <a:r>
              <a:rPr lang="en-US" dirty="0"/>
              <a:t>So, in this set up delete by query requests are disabled.</a:t>
            </a:r>
          </a:p>
          <a:p>
            <a:r>
              <a:rPr lang="en-US" dirty="0"/>
              <a:t>It deletes by id requests are converted to an update requests which marks the associated documents as deleted so that it does not appear in any search results. </a:t>
            </a:r>
          </a:p>
          <a:p>
            <a:r>
              <a:rPr lang="en-US" dirty="0"/>
              <a:t>Separate job is set up to clean up these documents that are marked as deleted.</a:t>
            </a:r>
            <a:endParaRPr lang="en-IN" dirty="0"/>
          </a:p>
        </p:txBody>
      </p:sp>
      <p:sp>
        <p:nvSpPr>
          <p:cNvPr id="3" name="Title 2">
            <a:extLst>
              <a:ext uri="{FF2B5EF4-FFF2-40B4-BE49-F238E27FC236}">
                <a16:creationId xmlns:a16="http://schemas.microsoft.com/office/drawing/2014/main" id="{34C0B268-F82D-5AA8-68A6-0ED22BF7EEA8}"/>
              </a:ext>
            </a:extLst>
          </p:cNvPr>
          <p:cNvSpPr>
            <a:spLocks noGrp="1"/>
          </p:cNvSpPr>
          <p:nvPr>
            <p:ph type="title"/>
          </p:nvPr>
        </p:nvSpPr>
        <p:spPr/>
        <p:txBody>
          <a:bodyPr/>
          <a:lstStyle/>
          <a:p>
            <a:r>
              <a:rPr lang="en-US" dirty="0"/>
              <a:t>Approaches to achieve cross DC replication in Solr</a:t>
            </a:r>
            <a:endParaRPr lang="en-IN" dirty="0"/>
          </a:p>
        </p:txBody>
      </p:sp>
    </p:spTree>
    <p:extLst>
      <p:ext uri="{BB962C8B-B14F-4D97-AF65-F5344CB8AC3E}">
        <p14:creationId xmlns:p14="http://schemas.microsoft.com/office/powerpoint/2010/main" val="1815240944"/>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95C4F43-3F75-BDE3-90A7-2B163C6F0944}"/>
              </a:ext>
            </a:extLst>
          </p:cNvPr>
          <p:cNvSpPr>
            <a:spLocks noGrp="1"/>
          </p:cNvSpPr>
          <p:nvPr>
            <p:ph sz="quarter" idx="12"/>
          </p:nvPr>
        </p:nvSpPr>
        <p:spPr/>
        <p:txBody>
          <a:bodyPr>
            <a:normAutofit/>
          </a:bodyPr>
          <a:lstStyle/>
          <a:p>
            <a:r>
              <a:rPr lang="en-US" dirty="0"/>
              <a:t>Inconsistency detection: It is important to detect data inconsistency between the DC to ensure search results are consistent between the Solr clusters. </a:t>
            </a:r>
          </a:p>
          <a:p>
            <a:r>
              <a:rPr lang="en-US" dirty="0"/>
              <a:t>Along with checking the document count it is important to check the combination of document id and version is consistent between the Solr clusters. </a:t>
            </a:r>
          </a:p>
          <a:p>
            <a:r>
              <a:rPr lang="en-US" dirty="0"/>
              <a:t>For fixing the inconsistency detected there can be a separate job to do it. </a:t>
            </a:r>
            <a:endParaRPr lang="en-IN" dirty="0"/>
          </a:p>
        </p:txBody>
      </p:sp>
      <p:sp>
        <p:nvSpPr>
          <p:cNvPr id="3" name="Title 2">
            <a:extLst>
              <a:ext uri="{FF2B5EF4-FFF2-40B4-BE49-F238E27FC236}">
                <a16:creationId xmlns:a16="http://schemas.microsoft.com/office/drawing/2014/main" id="{34C0B268-F82D-5AA8-68A6-0ED22BF7EEA8}"/>
              </a:ext>
            </a:extLst>
          </p:cNvPr>
          <p:cNvSpPr>
            <a:spLocks noGrp="1"/>
          </p:cNvSpPr>
          <p:nvPr>
            <p:ph type="title"/>
          </p:nvPr>
        </p:nvSpPr>
        <p:spPr/>
        <p:txBody>
          <a:bodyPr/>
          <a:lstStyle/>
          <a:p>
            <a:r>
              <a:rPr lang="en-US" dirty="0"/>
              <a:t>Approaches to achieve cross DC replication in Solr</a:t>
            </a:r>
            <a:endParaRPr lang="en-IN" dirty="0"/>
          </a:p>
        </p:txBody>
      </p:sp>
    </p:spTree>
    <p:extLst>
      <p:ext uri="{BB962C8B-B14F-4D97-AF65-F5344CB8AC3E}">
        <p14:creationId xmlns:p14="http://schemas.microsoft.com/office/powerpoint/2010/main" val="675476391"/>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95C4F43-3F75-BDE3-90A7-2B163C6F0944}"/>
              </a:ext>
            </a:extLst>
          </p:cNvPr>
          <p:cNvSpPr>
            <a:spLocks noGrp="1"/>
          </p:cNvSpPr>
          <p:nvPr>
            <p:ph sz="quarter" idx="12"/>
          </p:nvPr>
        </p:nvSpPr>
        <p:spPr/>
        <p:txBody>
          <a:bodyPr>
            <a:normAutofit/>
          </a:bodyPr>
          <a:lstStyle/>
          <a:p>
            <a:r>
              <a:rPr lang="en-US" dirty="0"/>
              <a:t>Failure condition: In case source queue which is responsible to sync the writes to the other DC queue is not available for any reason.</a:t>
            </a:r>
          </a:p>
          <a:p>
            <a:r>
              <a:rPr lang="en-US" dirty="0"/>
              <a:t>It would not affect the writes happening to the source Solr DC as the only the async event listener would receive failure.</a:t>
            </a:r>
          </a:p>
          <a:p>
            <a:r>
              <a:rPr lang="en-US" dirty="0"/>
              <a:t>Failed requests by event listener would be written to a separate queue.</a:t>
            </a:r>
            <a:endParaRPr lang="en-IN" dirty="0"/>
          </a:p>
        </p:txBody>
      </p:sp>
      <p:sp>
        <p:nvSpPr>
          <p:cNvPr id="3" name="Title 2">
            <a:extLst>
              <a:ext uri="{FF2B5EF4-FFF2-40B4-BE49-F238E27FC236}">
                <a16:creationId xmlns:a16="http://schemas.microsoft.com/office/drawing/2014/main" id="{34C0B268-F82D-5AA8-68A6-0ED22BF7EEA8}"/>
              </a:ext>
            </a:extLst>
          </p:cNvPr>
          <p:cNvSpPr>
            <a:spLocks noGrp="1"/>
          </p:cNvSpPr>
          <p:nvPr>
            <p:ph type="title"/>
          </p:nvPr>
        </p:nvSpPr>
        <p:spPr/>
        <p:txBody>
          <a:bodyPr/>
          <a:lstStyle/>
          <a:p>
            <a:r>
              <a:rPr lang="en-US" dirty="0"/>
              <a:t>Approaches to achieve cross DC replication in Solr</a:t>
            </a:r>
            <a:endParaRPr lang="en-IN" dirty="0"/>
          </a:p>
        </p:txBody>
      </p:sp>
    </p:spTree>
    <p:extLst>
      <p:ext uri="{BB962C8B-B14F-4D97-AF65-F5344CB8AC3E}">
        <p14:creationId xmlns:p14="http://schemas.microsoft.com/office/powerpoint/2010/main" val="12219440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FE97D1A-AA08-F4CC-EB63-EB7E85637CCC}"/>
              </a:ext>
            </a:extLst>
          </p:cNvPr>
          <p:cNvSpPr>
            <a:spLocks noGrp="1"/>
          </p:cNvSpPr>
          <p:nvPr>
            <p:ph type="title"/>
          </p:nvPr>
        </p:nvSpPr>
        <p:spPr/>
        <p:txBody>
          <a:bodyPr/>
          <a:lstStyle/>
          <a:p>
            <a:r>
              <a:rPr lang="en-IN" dirty="0"/>
              <a:t>Solr Cloud Architecture</a:t>
            </a:r>
          </a:p>
        </p:txBody>
      </p:sp>
      <p:pic>
        <p:nvPicPr>
          <p:cNvPr id="1026" name="Picture 2" descr="pic2">
            <a:extLst>
              <a:ext uri="{FF2B5EF4-FFF2-40B4-BE49-F238E27FC236}">
                <a16:creationId xmlns:a16="http://schemas.microsoft.com/office/drawing/2014/main" id="{3E3446C4-B984-A5AA-4E2D-13BD9FD768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1600200"/>
            <a:ext cx="7343544" cy="4495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4243136"/>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95C4F43-3F75-BDE3-90A7-2B163C6F0944}"/>
              </a:ext>
            </a:extLst>
          </p:cNvPr>
          <p:cNvSpPr>
            <a:spLocks noGrp="1"/>
          </p:cNvSpPr>
          <p:nvPr>
            <p:ph sz="quarter" idx="12"/>
          </p:nvPr>
        </p:nvSpPr>
        <p:spPr/>
        <p:txBody>
          <a:bodyPr>
            <a:normAutofit fontScale="92500" lnSpcReduction="20000"/>
          </a:bodyPr>
          <a:lstStyle/>
          <a:p>
            <a:r>
              <a:rPr lang="en-US" dirty="0"/>
              <a:t>Client based multi write: Another way to keep 2 Solr DC in sync is by client application doing multi write to both the DC. </a:t>
            </a:r>
          </a:p>
          <a:p>
            <a:r>
              <a:rPr lang="en-US" dirty="0"/>
              <a:t>Here client application holds the responsibility to write the data in both the DC. </a:t>
            </a:r>
          </a:p>
          <a:p>
            <a:r>
              <a:rPr lang="en-US" dirty="0"/>
              <a:t>Client application manages request failures and retry. </a:t>
            </a:r>
          </a:p>
          <a:p>
            <a:r>
              <a:rPr lang="en-US" dirty="0"/>
              <a:t>There needs to be a way to check consistency to avoid duplications.</a:t>
            </a:r>
          </a:p>
          <a:p>
            <a:r>
              <a:rPr lang="en-US" dirty="0"/>
              <a:t>It should alert in case of inconsistency identified, handling when 1 DC is not available. </a:t>
            </a:r>
          </a:p>
          <a:p>
            <a:r>
              <a:rPr lang="en-US" dirty="0"/>
              <a:t>When providing a managed service, client/customers will always would want data replications to be handled by the platform.</a:t>
            </a:r>
            <a:endParaRPr lang="en-IN" dirty="0"/>
          </a:p>
        </p:txBody>
      </p:sp>
      <p:sp>
        <p:nvSpPr>
          <p:cNvPr id="3" name="Title 2">
            <a:extLst>
              <a:ext uri="{FF2B5EF4-FFF2-40B4-BE49-F238E27FC236}">
                <a16:creationId xmlns:a16="http://schemas.microsoft.com/office/drawing/2014/main" id="{34C0B268-F82D-5AA8-68A6-0ED22BF7EEA8}"/>
              </a:ext>
            </a:extLst>
          </p:cNvPr>
          <p:cNvSpPr>
            <a:spLocks noGrp="1"/>
          </p:cNvSpPr>
          <p:nvPr>
            <p:ph type="title"/>
          </p:nvPr>
        </p:nvSpPr>
        <p:spPr/>
        <p:txBody>
          <a:bodyPr/>
          <a:lstStyle/>
          <a:p>
            <a:r>
              <a:rPr lang="en-US" dirty="0"/>
              <a:t>Approaches to achieve cross DC replication in Solr</a:t>
            </a:r>
            <a:endParaRPr lang="en-IN" dirty="0"/>
          </a:p>
        </p:txBody>
      </p:sp>
    </p:spTree>
    <p:extLst>
      <p:ext uri="{BB962C8B-B14F-4D97-AF65-F5344CB8AC3E}">
        <p14:creationId xmlns:p14="http://schemas.microsoft.com/office/powerpoint/2010/main" val="276566705"/>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A3134018-8C02-E0DE-F138-5FDFBF0F66E0}"/>
              </a:ext>
            </a:extLst>
          </p:cNvPr>
          <p:cNvSpPr>
            <a:spLocks noGrp="1"/>
          </p:cNvSpPr>
          <p:nvPr>
            <p:ph sz="quarter" idx="12"/>
          </p:nvPr>
        </p:nvSpPr>
        <p:spPr/>
        <p:txBody>
          <a:bodyPr/>
          <a:lstStyle/>
          <a:p>
            <a:r>
              <a:rPr lang="en-US" dirty="0"/>
              <a:t>The goal of autoscaling is to make SolrCloud cluster automatic and more intelligent.</a:t>
            </a:r>
          </a:p>
          <a:p>
            <a:r>
              <a:rPr lang="en-US" dirty="0"/>
              <a:t>Autoscaling includes an API to manage cluster-wide.</a:t>
            </a:r>
          </a:p>
          <a:p>
            <a:r>
              <a:rPr lang="en-US" dirty="0"/>
              <a:t>Collection-specific policies and preferences and a rules syntax to define the guidelines for our cluster.</a:t>
            </a:r>
          </a:p>
          <a:p>
            <a:r>
              <a:rPr lang="en-US" dirty="0"/>
              <a:t>It has features to utilize the policies and preferences, so they perform actions automatically when certain conditions are met.</a:t>
            </a:r>
            <a:endParaRPr lang="en-IN" dirty="0"/>
          </a:p>
        </p:txBody>
      </p:sp>
      <p:sp>
        <p:nvSpPr>
          <p:cNvPr id="3" name="Title 2">
            <a:extLst>
              <a:ext uri="{FF2B5EF4-FFF2-40B4-BE49-F238E27FC236}">
                <a16:creationId xmlns:a16="http://schemas.microsoft.com/office/drawing/2014/main" id="{43526690-D981-FC5F-2BAF-E240DF4C46FC}"/>
              </a:ext>
            </a:extLst>
          </p:cNvPr>
          <p:cNvSpPr>
            <a:spLocks noGrp="1"/>
          </p:cNvSpPr>
          <p:nvPr>
            <p:ph type="title"/>
          </p:nvPr>
        </p:nvSpPr>
        <p:spPr/>
        <p:txBody>
          <a:bodyPr/>
          <a:lstStyle/>
          <a:p>
            <a:r>
              <a:rPr lang="en-IN" dirty="0"/>
              <a:t>Solr Autoscaling</a:t>
            </a:r>
          </a:p>
        </p:txBody>
      </p:sp>
    </p:spTree>
    <p:extLst>
      <p:ext uri="{BB962C8B-B14F-4D97-AF65-F5344CB8AC3E}">
        <p14:creationId xmlns:p14="http://schemas.microsoft.com/office/powerpoint/2010/main" val="2898097798"/>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4D73808-756E-B85C-2EDE-2BDF816301E7}"/>
              </a:ext>
            </a:extLst>
          </p:cNvPr>
          <p:cNvSpPr>
            <a:spLocks noGrp="1"/>
          </p:cNvSpPr>
          <p:nvPr>
            <p:ph sz="quarter" idx="12"/>
          </p:nvPr>
        </p:nvSpPr>
        <p:spPr/>
        <p:txBody>
          <a:bodyPr/>
          <a:lstStyle/>
          <a:p>
            <a:r>
              <a:rPr lang="en-US" dirty="0"/>
              <a:t>Autoscaling in Solr aims to provide good defaults so a SolrCloud cluster remains balanced.</a:t>
            </a:r>
          </a:p>
          <a:p>
            <a:r>
              <a:rPr lang="en-US" dirty="0"/>
              <a:t>It is stable in the face of various cluster change events. </a:t>
            </a:r>
          </a:p>
          <a:p>
            <a:r>
              <a:rPr lang="en-US" dirty="0"/>
              <a:t>This balance is achieved by satisfying a set of rules.</a:t>
            </a:r>
          </a:p>
          <a:p>
            <a:r>
              <a:rPr lang="en-US" dirty="0"/>
              <a:t>The sorting preferences to select the target of cluster management operations automated on cluster events.</a:t>
            </a:r>
            <a:endParaRPr lang="en-IN" dirty="0"/>
          </a:p>
        </p:txBody>
      </p:sp>
      <p:sp>
        <p:nvSpPr>
          <p:cNvPr id="3" name="Title 2">
            <a:extLst>
              <a:ext uri="{FF2B5EF4-FFF2-40B4-BE49-F238E27FC236}">
                <a16:creationId xmlns:a16="http://schemas.microsoft.com/office/drawing/2014/main" id="{73653ADE-9D26-4BFE-2AAF-104A142AB74C}"/>
              </a:ext>
            </a:extLst>
          </p:cNvPr>
          <p:cNvSpPr>
            <a:spLocks noGrp="1"/>
          </p:cNvSpPr>
          <p:nvPr>
            <p:ph type="title"/>
          </p:nvPr>
        </p:nvSpPr>
        <p:spPr/>
        <p:txBody>
          <a:bodyPr/>
          <a:lstStyle/>
          <a:p>
            <a:r>
              <a:rPr lang="en-US" dirty="0"/>
              <a:t>Overview of Autoscaling in SolrCloud</a:t>
            </a:r>
            <a:endParaRPr lang="en-IN" dirty="0"/>
          </a:p>
        </p:txBody>
      </p:sp>
    </p:spTree>
    <p:extLst>
      <p:ext uri="{BB962C8B-B14F-4D97-AF65-F5344CB8AC3E}">
        <p14:creationId xmlns:p14="http://schemas.microsoft.com/office/powerpoint/2010/main" val="2147776768"/>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4D73808-756E-B85C-2EDE-2BDF816301E7}"/>
              </a:ext>
            </a:extLst>
          </p:cNvPr>
          <p:cNvSpPr>
            <a:spLocks noGrp="1"/>
          </p:cNvSpPr>
          <p:nvPr>
            <p:ph sz="quarter" idx="12"/>
          </p:nvPr>
        </p:nvSpPr>
        <p:spPr/>
        <p:txBody>
          <a:bodyPr>
            <a:normAutofit fontScale="92500" lnSpcReduction="10000"/>
          </a:bodyPr>
          <a:lstStyle/>
          <a:p>
            <a:r>
              <a:rPr lang="en-US" dirty="0"/>
              <a:t>A simple example is automatically adding a replica for a SolrCloud collection when a node containing an existing replica goes down.</a:t>
            </a:r>
          </a:p>
          <a:p>
            <a:r>
              <a:rPr lang="en-US" dirty="0"/>
              <a:t>There are three distinct problems that this feature solves:</a:t>
            </a:r>
          </a:p>
          <a:p>
            <a:pPr lvl="1"/>
            <a:endParaRPr lang="en-US" dirty="0"/>
          </a:p>
          <a:p>
            <a:pPr lvl="1"/>
            <a:r>
              <a:rPr lang="en-US" dirty="0"/>
              <a:t>When to run cluster management tasks? For example, we might want to add a replica when an existing replica is no longer alive.</a:t>
            </a:r>
          </a:p>
          <a:p>
            <a:pPr lvl="1"/>
            <a:r>
              <a:rPr lang="en-US" dirty="0"/>
              <a:t>Which cluster management task to run? For example, do we add a new replica or should we move an existing one to a new node?</a:t>
            </a:r>
          </a:p>
          <a:p>
            <a:pPr lvl="1"/>
            <a:r>
              <a:rPr lang="en-US" dirty="0"/>
              <a:t>How do we run the cluster management tasks so the cluster remains balanced and stable?</a:t>
            </a:r>
          </a:p>
        </p:txBody>
      </p:sp>
      <p:sp>
        <p:nvSpPr>
          <p:cNvPr id="3" name="Title 2">
            <a:extLst>
              <a:ext uri="{FF2B5EF4-FFF2-40B4-BE49-F238E27FC236}">
                <a16:creationId xmlns:a16="http://schemas.microsoft.com/office/drawing/2014/main" id="{73653ADE-9D26-4BFE-2AAF-104A142AB74C}"/>
              </a:ext>
            </a:extLst>
          </p:cNvPr>
          <p:cNvSpPr>
            <a:spLocks noGrp="1"/>
          </p:cNvSpPr>
          <p:nvPr>
            <p:ph type="title"/>
          </p:nvPr>
        </p:nvSpPr>
        <p:spPr/>
        <p:txBody>
          <a:bodyPr/>
          <a:lstStyle/>
          <a:p>
            <a:r>
              <a:rPr lang="en-US" dirty="0"/>
              <a:t>Overview of Autoscaling in SolrCloud</a:t>
            </a:r>
            <a:endParaRPr lang="en-IN" dirty="0"/>
          </a:p>
        </p:txBody>
      </p:sp>
    </p:spTree>
    <p:extLst>
      <p:ext uri="{BB962C8B-B14F-4D97-AF65-F5344CB8AC3E}">
        <p14:creationId xmlns:p14="http://schemas.microsoft.com/office/powerpoint/2010/main" val="2512484872"/>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4D73808-756E-B85C-2EDE-2BDF816301E7}"/>
              </a:ext>
            </a:extLst>
          </p:cNvPr>
          <p:cNvSpPr>
            <a:spLocks noGrp="1"/>
          </p:cNvSpPr>
          <p:nvPr>
            <p:ph sz="quarter" idx="12"/>
          </p:nvPr>
        </p:nvSpPr>
        <p:spPr/>
        <p:txBody>
          <a:bodyPr>
            <a:normAutofit/>
          </a:bodyPr>
          <a:lstStyle/>
          <a:p>
            <a:r>
              <a:rPr lang="en-US" dirty="0"/>
              <a:t>Solr Cloud can be configured to take actions when certain events are triggered. </a:t>
            </a:r>
          </a:p>
          <a:p>
            <a:r>
              <a:rPr lang="en-US" dirty="0"/>
              <a:t>There are events when certain metrics are hit (CPU, disk usage, index size), when changes are made to the cluster (nodes added/removed), and a few others.</a:t>
            </a:r>
          </a:p>
          <a:p>
            <a:r>
              <a:rPr lang="en-US" dirty="0"/>
              <a:t>For this example, we are going to be adding a trigger to add replicas of our collection when a new node is added.</a:t>
            </a:r>
          </a:p>
        </p:txBody>
      </p:sp>
      <p:sp>
        <p:nvSpPr>
          <p:cNvPr id="3" name="Title 2">
            <a:extLst>
              <a:ext uri="{FF2B5EF4-FFF2-40B4-BE49-F238E27FC236}">
                <a16:creationId xmlns:a16="http://schemas.microsoft.com/office/drawing/2014/main" id="{73653ADE-9D26-4BFE-2AAF-104A142AB74C}"/>
              </a:ext>
            </a:extLst>
          </p:cNvPr>
          <p:cNvSpPr>
            <a:spLocks noGrp="1"/>
          </p:cNvSpPr>
          <p:nvPr>
            <p:ph type="title"/>
          </p:nvPr>
        </p:nvSpPr>
        <p:spPr/>
        <p:txBody>
          <a:bodyPr/>
          <a:lstStyle/>
          <a:p>
            <a:r>
              <a:rPr lang="en-US" dirty="0"/>
              <a:t>Solr Cloud Auto scale Config</a:t>
            </a:r>
            <a:endParaRPr lang="en-IN" dirty="0"/>
          </a:p>
        </p:txBody>
      </p:sp>
    </p:spTree>
    <p:extLst>
      <p:ext uri="{BB962C8B-B14F-4D97-AF65-F5344CB8AC3E}">
        <p14:creationId xmlns:p14="http://schemas.microsoft.com/office/powerpoint/2010/main" val="2903285076"/>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406F286-AD51-7551-EED3-8E5FF31EFF58}"/>
              </a:ext>
            </a:extLst>
          </p:cNvPr>
          <p:cNvSpPr>
            <a:spLocks noGrp="1"/>
          </p:cNvSpPr>
          <p:nvPr>
            <p:ph type="title"/>
          </p:nvPr>
        </p:nvSpPr>
        <p:spPr/>
        <p:txBody>
          <a:bodyPr/>
          <a:lstStyle/>
          <a:p>
            <a:r>
              <a:rPr lang="en-IN" dirty="0"/>
              <a:t>Solr Cloud </a:t>
            </a:r>
            <a:r>
              <a:rPr lang="en-IN" dirty="0" err="1"/>
              <a:t>Autoscale</a:t>
            </a:r>
            <a:endParaRPr lang="en-IN" dirty="0"/>
          </a:p>
        </p:txBody>
      </p:sp>
      <p:pic>
        <p:nvPicPr>
          <p:cNvPr id="1026" name="Picture 2" descr="SolrCloud Diagram with 2 Solr and 3 Zookeepers">
            <a:extLst>
              <a:ext uri="{FF2B5EF4-FFF2-40B4-BE49-F238E27FC236}">
                <a16:creationId xmlns:a16="http://schemas.microsoft.com/office/drawing/2014/main" id="{5327CDC7-9995-2966-D52E-72F546959A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1036" y="1904999"/>
            <a:ext cx="7897838" cy="36440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1799645"/>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36B6B92-D84A-8A40-895B-C5DEBB45A10D}"/>
              </a:ext>
            </a:extLst>
          </p:cNvPr>
          <p:cNvSpPr>
            <a:spLocks noGrp="1"/>
          </p:cNvSpPr>
          <p:nvPr>
            <p:ph sz="quarter" idx="12"/>
          </p:nvPr>
        </p:nvSpPr>
        <p:spPr/>
        <p:txBody>
          <a:bodyPr/>
          <a:lstStyle/>
          <a:p>
            <a:r>
              <a:rPr lang="en-US" dirty="0"/>
              <a:t>SolrCloud can be configured to take actions when certain events are triggered. </a:t>
            </a:r>
          </a:p>
          <a:p>
            <a:r>
              <a:rPr lang="en-US" dirty="0"/>
              <a:t>There are events when certain metrics are hit (CPU, disk usage, index size), when changes are made to the cluster (nodes added/removed), and a few others.</a:t>
            </a:r>
          </a:p>
          <a:p>
            <a:r>
              <a:rPr lang="en-US" dirty="0"/>
              <a:t>For this example, we are going to be adding a trigger to add replicas of our collection when a new node is added.</a:t>
            </a:r>
            <a:endParaRPr lang="en-IN" dirty="0"/>
          </a:p>
        </p:txBody>
      </p:sp>
      <p:sp>
        <p:nvSpPr>
          <p:cNvPr id="3" name="Title 2">
            <a:extLst>
              <a:ext uri="{FF2B5EF4-FFF2-40B4-BE49-F238E27FC236}">
                <a16:creationId xmlns:a16="http://schemas.microsoft.com/office/drawing/2014/main" id="{6796EA76-A94A-92D0-9A9A-B87B44C25044}"/>
              </a:ext>
            </a:extLst>
          </p:cNvPr>
          <p:cNvSpPr>
            <a:spLocks noGrp="1"/>
          </p:cNvSpPr>
          <p:nvPr>
            <p:ph type="title"/>
          </p:nvPr>
        </p:nvSpPr>
        <p:spPr/>
        <p:txBody>
          <a:bodyPr/>
          <a:lstStyle/>
          <a:p>
            <a:r>
              <a:rPr lang="en-IN" dirty="0"/>
              <a:t>Autoscaling Config</a:t>
            </a:r>
          </a:p>
        </p:txBody>
      </p:sp>
    </p:spTree>
    <p:extLst>
      <p:ext uri="{BB962C8B-B14F-4D97-AF65-F5344CB8AC3E}">
        <p14:creationId xmlns:p14="http://schemas.microsoft.com/office/powerpoint/2010/main" val="192399690"/>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96EA76-A94A-92D0-9A9A-B87B44C25044}"/>
              </a:ext>
            </a:extLst>
          </p:cNvPr>
          <p:cNvSpPr>
            <a:spLocks noGrp="1"/>
          </p:cNvSpPr>
          <p:nvPr>
            <p:ph type="title"/>
          </p:nvPr>
        </p:nvSpPr>
        <p:spPr/>
        <p:txBody>
          <a:bodyPr/>
          <a:lstStyle/>
          <a:p>
            <a:r>
              <a:rPr lang="en-IN" dirty="0"/>
              <a:t>Cluster Policy</a:t>
            </a:r>
          </a:p>
        </p:txBody>
      </p:sp>
      <p:pic>
        <p:nvPicPr>
          <p:cNvPr id="7" name="Picture 6">
            <a:extLst>
              <a:ext uri="{FF2B5EF4-FFF2-40B4-BE49-F238E27FC236}">
                <a16:creationId xmlns:a16="http://schemas.microsoft.com/office/drawing/2014/main" id="{95AF7050-713A-70B6-F13C-A70E349D678A}"/>
              </a:ext>
            </a:extLst>
          </p:cNvPr>
          <p:cNvPicPr>
            <a:picLocks noChangeAspect="1"/>
          </p:cNvPicPr>
          <p:nvPr/>
        </p:nvPicPr>
        <p:blipFill>
          <a:blip r:embed="rId2"/>
          <a:stretch>
            <a:fillRect/>
          </a:stretch>
        </p:blipFill>
        <p:spPr>
          <a:xfrm>
            <a:off x="314922" y="1524000"/>
            <a:ext cx="8497486" cy="3172268"/>
          </a:xfrm>
          <a:prstGeom prst="rect">
            <a:avLst/>
          </a:prstGeom>
        </p:spPr>
      </p:pic>
      <p:sp>
        <p:nvSpPr>
          <p:cNvPr id="8" name="TextBox 7">
            <a:extLst>
              <a:ext uri="{FF2B5EF4-FFF2-40B4-BE49-F238E27FC236}">
                <a16:creationId xmlns:a16="http://schemas.microsoft.com/office/drawing/2014/main" id="{F89C0AF6-E071-31C0-4BF4-7C540CDB9258}"/>
              </a:ext>
            </a:extLst>
          </p:cNvPr>
          <p:cNvSpPr txBox="1"/>
          <p:nvPr/>
        </p:nvSpPr>
        <p:spPr>
          <a:xfrm>
            <a:off x="471920" y="4753807"/>
            <a:ext cx="8340487" cy="1754326"/>
          </a:xfrm>
          <a:prstGeom prst="rect">
            <a:avLst/>
          </a:prstGeom>
          <a:noFill/>
        </p:spPr>
        <p:txBody>
          <a:bodyPr wrap="square" rtlCol="0">
            <a:spAutoFit/>
          </a:bodyPr>
          <a:lstStyle/>
          <a:p>
            <a:r>
              <a:rPr lang="en-US" dirty="0"/>
              <a:t>curl -X POST "http://localhost:8983/</a:t>
            </a:r>
            <a:r>
              <a:rPr lang="en-US" dirty="0" err="1"/>
              <a:t>solr</a:t>
            </a:r>
            <a:r>
              <a:rPr lang="en-US" dirty="0"/>
              <a:t>/admin/autoscaling" --data-binary \</a:t>
            </a:r>
          </a:p>
          <a:p>
            <a:r>
              <a:rPr lang="en-US" dirty="0"/>
              <a:t>'{</a:t>
            </a:r>
          </a:p>
          <a:p>
            <a:r>
              <a:rPr lang="en-US" dirty="0"/>
              <a:t>  "set-cluster-policy": [</a:t>
            </a:r>
          </a:p>
          <a:p>
            <a:r>
              <a:rPr lang="en-US" dirty="0"/>
              <a:t>    { "replica": "2","shard": "#EACH", "node": "#ANY" }</a:t>
            </a:r>
          </a:p>
          <a:p>
            <a:r>
              <a:rPr lang="en-US" dirty="0"/>
              <a:t>  ]</a:t>
            </a:r>
          </a:p>
          <a:p>
            <a:r>
              <a:rPr lang="en-US" dirty="0"/>
              <a:t>}'</a:t>
            </a:r>
            <a:endParaRPr lang="en-IN" dirty="0"/>
          </a:p>
        </p:txBody>
      </p:sp>
    </p:spTree>
    <p:extLst>
      <p:ext uri="{BB962C8B-B14F-4D97-AF65-F5344CB8AC3E}">
        <p14:creationId xmlns:p14="http://schemas.microsoft.com/office/powerpoint/2010/main" val="3142718914"/>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96EA76-A94A-92D0-9A9A-B87B44C25044}"/>
              </a:ext>
            </a:extLst>
          </p:cNvPr>
          <p:cNvSpPr>
            <a:spLocks noGrp="1"/>
          </p:cNvSpPr>
          <p:nvPr>
            <p:ph type="title"/>
          </p:nvPr>
        </p:nvSpPr>
        <p:spPr/>
        <p:txBody>
          <a:bodyPr/>
          <a:lstStyle/>
          <a:p>
            <a:r>
              <a:rPr lang="en-IN" dirty="0"/>
              <a:t>Cluster Policy – </a:t>
            </a:r>
            <a:r>
              <a:rPr lang="en-IN" dirty="0" err="1"/>
              <a:t>upto</a:t>
            </a:r>
            <a:r>
              <a:rPr lang="en-IN" dirty="0"/>
              <a:t> 8.x</a:t>
            </a:r>
          </a:p>
        </p:txBody>
      </p:sp>
      <p:pic>
        <p:nvPicPr>
          <p:cNvPr id="4" name="Picture 3">
            <a:extLst>
              <a:ext uri="{FF2B5EF4-FFF2-40B4-BE49-F238E27FC236}">
                <a16:creationId xmlns:a16="http://schemas.microsoft.com/office/drawing/2014/main" id="{EEC0465F-F64B-C063-FB90-7D379F51E68A}"/>
              </a:ext>
            </a:extLst>
          </p:cNvPr>
          <p:cNvPicPr>
            <a:picLocks noChangeAspect="1"/>
          </p:cNvPicPr>
          <p:nvPr/>
        </p:nvPicPr>
        <p:blipFill>
          <a:blip r:embed="rId2"/>
          <a:stretch>
            <a:fillRect/>
          </a:stretch>
        </p:blipFill>
        <p:spPr>
          <a:xfrm>
            <a:off x="304800" y="1422918"/>
            <a:ext cx="8610600" cy="4977882"/>
          </a:xfrm>
          <a:prstGeom prst="rect">
            <a:avLst/>
          </a:prstGeom>
        </p:spPr>
      </p:pic>
    </p:spTree>
    <p:extLst>
      <p:ext uri="{BB962C8B-B14F-4D97-AF65-F5344CB8AC3E}">
        <p14:creationId xmlns:p14="http://schemas.microsoft.com/office/powerpoint/2010/main" val="1997981622"/>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20EB0A-7DCC-338B-55B3-B006CFCBC1A5}"/>
              </a:ext>
            </a:extLst>
          </p:cNvPr>
          <p:cNvSpPr>
            <a:spLocks noGrp="1"/>
          </p:cNvSpPr>
          <p:nvPr>
            <p:ph type="title"/>
          </p:nvPr>
        </p:nvSpPr>
        <p:spPr/>
        <p:txBody>
          <a:bodyPr/>
          <a:lstStyle/>
          <a:p>
            <a:r>
              <a:rPr lang="en-IN" dirty="0"/>
              <a:t>Node Added Trigger</a:t>
            </a:r>
          </a:p>
        </p:txBody>
      </p:sp>
      <p:pic>
        <p:nvPicPr>
          <p:cNvPr id="5" name="Picture 4">
            <a:extLst>
              <a:ext uri="{FF2B5EF4-FFF2-40B4-BE49-F238E27FC236}">
                <a16:creationId xmlns:a16="http://schemas.microsoft.com/office/drawing/2014/main" id="{9B4E5569-7876-6151-9110-DEA4CE3BE27A}"/>
              </a:ext>
            </a:extLst>
          </p:cNvPr>
          <p:cNvPicPr>
            <a:picLocks noChangeAspect="1"/>
          </p:cNvPicPr>
          <p:nvPr/>
        </p:nvPicPr>
        <p:blipFill>
          <a:blip r:embed="rId2"/>
          <a:stretch>
            <a:fillRect/>
          </a:stretch>
        </p:blipFill>
        <p:spPr>
          <a:xfrm>
            <a:off x="270569" y="1752600"/>
            <a:ext cx="8630854" cy="4201111"/>
          </a:xfrm>
          <a:prstGeom prst="rect">
            <a:avLst/>
          </a:prstGeom>
        </p:spPr>
      </p:pic>
    </p:spTree>
    <p:extLst>
      <p:ext uri="{BB962C8B-B14F-4D97-AF65-F5344CB8AC3E}">
        <p14:creationId xmlns:p14="http://schemas.microsoft.com/office/powerpoint/2010/main" val="39023336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4C91802-2BC0-323B-1DC8-F83DC974C255}"/>
              </a:ext>
            </a:extLst>
          </p:cNvPr>
          <p:cNvSpPr>
            <a:spLocks noGrp="1"/>
          </p:cNvSpPr>
          <p:nvPr>
            <p:ph type="title"/>
          </p:nvPr>
        </p:nvSpPr>
        <p:spPr/>
        <p:txBody>
          <a:bodyPr/>
          <a:lstStyle/>
          <a:p>
            <a:r>
              <a:rPr lang="en-IN" dirty="0"/>
              <a:t>Solr Cloud</a:t>
            </a:r>
          </a:p>
        </p:txBody>
      </p:sp>
      <p:pic>
        <p:nvPicPr>
          <p:cNvPr id="5" name="Picture 4">
            <a:extLst>
              <a:ext uri="{FF2B5EF4-FFF2-40B4-BE49-F238E27FC236}">
                <a16:creationId xmlns:a16="http://schemas.microsoft.com/office/drawing/2014/main" id="{84A7881F-69B3-B29B-4121-E540E2184DA5}"/>
              </a:ext>
            </a:extLst>
          </p:cNvPr>
          <p:cNvPicPr>
            <a:picLocks noChangeAspect="1"/>
          </p:cNvPicPr>
          <p:nvPr/>
        </p:nvPicPr>
        <p:blipFill>
          <a:blip r:embed="rId2"/>
          <a:stretch>
            <a:fillRect/>
          </a:stretch>
        </p:blipFill>
        <p:spPr>
          <a:xfrm>
            <a:off x="4665" y="1752600"/>
            <a:ext cx="9144000" cy="4034261"/>
          </a:xfrm>
          <a:prstGeom prst="rect">
            <a:avLst/>
          </a:prstGeom>
        </p:spPr>
      </p:pic>
    </p:spTree>
    <p:extLst>
      <p:ext uri="{BB962C8B-B14F-4D97-AF65-F5344CB8AC3E}">
        <p14:creationId xmlns:p14="http://schemas.microsoft.com/office/powerpoint/2010/main" val="1850101935"/>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DEE2FC9-A7FE-A224-9920-FD2914CA08F0}"/>
              </a:ext>
            </a:extLst>
          </p:cNvPr>
          <p:cNvSpPr>
            <a:spLocks noGrp="1"/>
          </p:cNvSpPr>
          <p:nvPr>
            <p:ph sz="quarter" idx="12"/>
          </p:nvPr>
        </p:nvSpPr>
        <p:spPr/>
        <p:txBody>
          <a:bodyPr>
            <a:normAutofit fontScale="92500" lnSpcReduction="10000"/>
          </a:bodyPr>
          <a:lstStyle/>
          <a:p>
            <a:pPr marL="0" indent="0">
              <a:buNone/>
            </a:pPr>
            <a:r>
              <a:rPr lang="en-US" dirty="0"/>
              <a:t>curl -X POST "http://localhost:8983/</a:t>
            </a:r>
            <a:r>
              <a:rPr lang="en-US" dirty="0" err="1"/>
              <a:t>solr</a:t>
            </a:r>
            <a:r>
              <a:rPr lang="en-US" dirty="0"/>
              <a:t>/admin/autoscaling" --data-binary \</a:t>
            </a:r>
          </a:p>
          <a:p>
            <a:pPr marL="0" indent="0">
              <a:buNone/>
            </a:pPr>
            <a:r>
              <a:rPr lang="en-US" dirty="0"/>
              <a:t>'{</a:t>
            </a:r>
          </a:p>
          <a:p>
            <a:pPr marL="0" indent="0">
              <a:buNone/>
            </a:pPr>
            <a:r>
              <a:rPr lang="en-US" dirty="0"/>
              <a:t>  "set-trigger": {</a:t>
            </a:r>
          </a:p>
          <a:p>
            <a:pPr marL="0" indent="0">
              <a:buNone/>
            </a:pPr>
            <a:r>
              <a:rPr lang="en-US" dirty="0"/>
              <a:t>    "name": "</a:t>
            </a:r>
            <a:r>
              <a:rPr lang="en-US" dirty="0" err="1"/>
              <a:t>node_added_trigger</a:t>
            </a:r>
            <a:r>
              <a:rPr lang="en-US" dirty="0"/>
              <a:t>",</a:t>
            </a:r>
          </a:p>
          <a:p>
            <a:pPr marL="0" indent="0">
              <a:buNone/>
            </a:pPr>
            <a:r>
              <a:rPr lang="en-US" dirty="0"/>
              <a:t>    "event": "</a:t>
            </a:r>
            <a:r>
              <a:rPr lang="en-US" dirty="0" err="1"/>
              <a:t>nodeAdded</a:t>
            </a:r>
            <a:r>
              <a:rPr lang="en-US" dirty="0"/>
              <a:t>",</a:t>
            </a:r>
          </a:p>
          <a:p>
            <a:pPr marL="0" indent="0">
              <a:buNone/>
            </a:pPr>
            <a:r>
              <a:rPr lang="en-US" dirty="0"/>
              <a:t>    "</a:t>
            </a:r>
            <a:r>
              <a:rPr lang="en-US" dirty="0" err="1"/>
              <a:t>waitFor</a:t>
            </a:r>
            <a:r>
              <a:rPr lang="en-US" dirty="0"/>
              <a:t>": "5s",</a:t>
            </a:r>
          </a:p>
          <a:p>
            <a:pPr marL="0" indent="0">
              <a:buNone/>
            </a:pPr>
            <a:r>
              <a:rPr lang="en-US" dirty="0"/>
              <a:t>    "</a:t>
            </a:r>
            <a:r>
              <a:rPr lang="en-US" dirty="0" err="1"/>
              <a:t>preferredOperation</a:t>
            </a:r>
            <a:r>
              <a:rPr lang="en-US" dirty="0"/>
              <a:t>": "ADDREPLICA"</a:t>
            </a:r>
          </a:p>
          <a:p>
            <a:pPr marL="0" indent="0">
              <a:buNone/>
            </a:pPr>
            <a:r>
              <a:rPr lang="en-US" dirty="0"/>
              <a:t>  }</a:t>
            </a:r>
          </a:p>
          <a:p>
            <a:pPr marL="0" indent="0">
              <a:buNone/>
            </a:pPr>
            <a:r>
              <a:rPr lang="en-US" dirty="0"/>
              <a:t>}'</a:t>
            </a:r>
            <a:endParaRPr lang="en-IN" dirty="0"/>
          </a:p>
        </p:txBody>
      </p:sp>
      <p:sp>
        <p:nvSpPr>
          <p:cNvPr id="3" name="Title 2">
            <a:extLst>
              <a:ext uri="{FF2B5EF4-FFF2-40B4-BE49-F238E27FC236}">
                <a16:creationId xmlns:a16="http://schemas.microsoft.com/office/drawing/2014/main" id="{7120EB0A-7DCC-338B-55B3-B006CFCBC1A5}"/>
              </a:ext>
            </a:extLst>
          </p:cNvPr>
          <p:cNvSpPr>
            <a:spLocks noGrp="1"/>
          </p:cNvSpPr>
          <p:nvPr>
            <p:ph type="title"/>
          </p:nvPr>
        </p:nvSpPr>
        <p:spPr/>
        <p:txBody>
          <a:bodyPr/>
          <a:lstStyle/>
          <a:p>
            <a:r>
              <a:rPr lang="en-IN" dirty="0"/>
              <a:t>Node Added Trigger</a:t>
            </a:r>
          </a:p>
        </p:txBody>
      </p:sp>
    </p:spTree>
    <p:extLst>
      <p:ext uri="{BB962C8B-B14F-4D97-AF65-F5344CB8AC3E}">
        <p14:creationId xmlns:p14="http://schemas.microsoft.com/office/powerpoint/2010/main" val="1703665140"/>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20EB0A-7DCC-338B-55B3-B006CFCBC1A5}"/>
              </a:ext>
            </a:extLst>
          </p:cNvPr>
          <p:cNvSpPr>
            <a:spLocks noGrp="1"/>
          </p:cNvSpPr>
          <p:nvPr>
            <p:ph type="title"/>
          </p:nvPr>
        </p:nvSpPr>
        <p:spPr/>
        <p:txBody>
          <a:bodyPr/>
          <a:lstStyle/>
          <a:p>
            <a:r>
              <a:rPr lang="en-IN" dirty="0"/>
              <a:t>Node Added Trigger</a:t>
            </a:r>
          </a:p>
        </p:txBody>
      </p:sp>
      <p:pic>
        <p:nvPicPr>
          <p:cNvPr id="7" name="Picture 6">
            <a:extLst>
              <a:ext uri="{FF2B5EF4-FFF2-40B4-BE49-F238E27FC236}">
                <a16:creationId xmlns:a16="http://schemas.microsoft.com/office/drawing/2014/main" id="{B4D683FB-7944-5281-67A9-58A85F16B38B}"/>
              </a:ext>
            </a:extLst>
          </p:cNvPr>
          <p:cNvPicPr>
            <a:picLocks noChangeAspect="1"/>
          </p:cNvPicPr>
          <p:nvPr/>
        </p:nvPicPr>
        <p:blipFill>
          <a:blip r:embed="rId2"/>
          <a:stretch>
            <a:fillRect/>
          </a:stretch>
        </p:blipFill>
        <p:spPr>
          <a:xfrm>
            <a:off x="461035" y="1600200"/>
            <a:ext cx="8301966" cy="4777697"/>
          </a:xfrm>
          <a:prstGeom prst="rect">
            <a:avLst/>
          </a:prstGeom>
        </p:spPr>
      </p:pic>
    </p:spTree>
    <p:extLst>
      <p:ext uri="{BB962C8B-B14F-4D97-AF65-F5344CB8AC3E}">
        <p14:creationId xmlns:p14="http://schemas.microsoft.com/office/powerpoint/2010/main" val="2062902458"/>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20EB0A-7DCC-338B-55B3-B006CFCBC1A5}"/>
              </a:ext>
            </a:extLst>
          </p:cNvPr>
          <p:cNvSpPr>
            <a:spLocks noGrp="1"/>
          </p:cNvSpPr>
          <p:nvPr>
            <p:ph type="title"/>
          </p:nvPr>
        </p:nvSpPr>
        <p:spPr/>
        <p:txBody>
          <a:bodyPr/>
          <a:lstStyle/>
          <a:p>
            <a:r>
              <a:rPr lang="en-IN" dirty="0"/>
              <a:t>Node Added Trigger</a:t>
            </a:r>
          </a:p>
        </p:txBody>
      </p:sp>
      <p:pic>
        <p:nvPicPr>
          <p:cNvPr id="6" name="Picture 5">
            <a:extLst>
              <a:ext uri="{FF2B5EF4-FFF2-40B4-BE49-F238E27FC236}">
                <a16:creationId xmlns:a16="http://schemas.microsoft.com/office/drawing/2014/main" id="{14DEC4D1-762C-0EDE-E120-AD95E2B284AB}"/>
              </a:ext>
            </a:extLst>
          </p:cNvPr>
          <p:cNvPicPr>
            <a:picLocks noChangeAspect="1"/>
          </p:cNvPicPr>
          <p:nvPr/>
        </p:nvPicPr>
        <p:blipFill>
          <a:blip r:embed="rId2"/>
          <a:stretch>
            <a:fillRect/>
          </a:stretch>
        </p:blipFill>
        <p:spPr>
          <a:xfrm>
            <a:off x="136123" y="4961488"/>
            <a:ext cx="9002381" cy="752580"/>
          </a:xfrm>
          <a:prstGeom prst="rect">
            <a:avLst/>
          </a:prstGeom>
        </p:spPr>
      </p:pic>
      <p:pic>
        <p:nvPicPr>
          <p:cNvPr id="9" name="Picture 8">
            <a:extLst>
              <a:ext uri="{FF2B5EF4-FFF2-40B4-BE49-F238E27FC236}">
                <a16:creationId xmlns:a16="http://schemas.microsoft.com/office/drawing/2014/main" id="{1B86D489-95F7-1F66-8593-24DD0901BA89}"/>
              </a:ext>
            </a:extLst>
          </p:cNvPr>
          <p:cNvPicPr>
            <a:picLocks noChangeAspect="1"/>
          </p:cNvPicPr>
          <p:nvPr/>
        </p:nvPicPr>
        <p:blipFill rotWithShape="1">
          <a:blip r:embed="rId3"/>
          <a:srcRect l="7500" r="4166"/>
          <a:stretch/>
        </p:blipFill>
        <p:spPr>
          <a:xfrm>
            <a:off x="481251" y="1447800"/>
            <a:ext cx="8077200" cy="3048000"/>
          </a:xfrm>
          <a:prstGeom prst="rect">
            <a:avLst/>
          </a:prstGeom>
        </p:spPr>
      </p:pic>
    </p:spTree>
    <p:extLst>
      <p:ext uri="{BB962C8B-B14F-4D97-AF65-F5344CB8AC3E}">
        <p14:creationId xmlns:p14="http://schemas.microsoft.com/office/powerpoint/2010/main" val="3892260722"/>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20EB0A-7DCC-338B-55B3-B006CFCBC1A5}"/>
              </a:ext>
            </a:extLst>
          </p:cNvPr>
          <p:cNvSpPr>
            <a:spLocks noGrp="1"/>
          </p:cNvSpPr>
          <p:nvPr>
            <p:ph type="title"/>
          </p:nvPr>
        </p:nvSpPr>
        <p:spPr/>
        <p:txBody>
          <a:bodyPr/>
          <a:lstStyle/>
          <a:p>
            <a:r>
              <a:rPr lang="en-IN" dirty="0"/>
              <a:t>Node Added Trigger</a:t>
            </a:r>
          </a:p>
        </p:txBody>
      </p:sp>
      <p:pic>
        <p:nvPicPr>
          <p:cNvPr id="4" name="Picture 3">
            <a:extLst>
              <a:ext uri="{FF2B5EF4-FFF2-40B4-BE49-F238E27FC236}">
                <a16:creationId xmlns:a16="http://schemas.microsoft.com/office/drawing/2014/main" id="{24CB6A48-540F-2E78-449F-2AC26702092B}"/>
              </a:ext>
            </a:extLst>
          </p:cNvPr>
          <p:cNvPicPr>
            <a:picLocks noChangeAspect="1"/>
          </p:cNvPicPr>
          <p:nvPr/>
        </p:nvPicPr>
        <p:blipFill>
          <a:blip r:embed="rId2"/>
          <a:stretch>
            <a:fillRect/>
          </a:stretch>
        </p:blipFill>
        <p:spPr>
          <a:xfrm>
            <a:off x="461035" y="1447800"/>
            <a:ext cx="8326012" cy="4876800"/>
          </a:xfrm>
          <a:prstGeom prst="rect">
            <a:avLst/>
          </a:prstGeom>
        </p:spPr>
      </p:pic>
    </p:spTree>
    <p:extLst>
      <p:ext uri="{BB962C8B-B14F-4D97-AF65-F5344CB8AC3E}">
        <p14:creationId xmlns:p14="http://schemas.microsoft.com/office/powerpoint/2010/main" val="1207510253"/>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20EB0A-7DCC-338B-55B3-B006CFCBC1A5}"/>
              </a:ext>
            </a:extLst>
          </p:cNvPr>
          <p:cNvSpPr>
            <a:spLocks noGrp="1"/>
          </p:cNvSpPr>
          <p:nvPr>
            <p:ph type="title"/>
          </p:nvPr>
        </p:nvSpPr>
        <p:spPr/>
        <p:txBody>
          <a:bodyPr/>
          <a:lstStyle/>
          <a:p>
            <a:r>
              <a:rPr lang="en-IN" dirty="0"/>
              <a:t>Node Added Trigger – Tested using docker</a:t>
            </a:r>
          </a:p>
        </p:txBody>
      </p:sp>
      <p:pic>
        <p:nvPicPr>
          <p:cNvPr id="5" name="Picture 4">
            <a:extLst>
              <a:ext uri="{FF2B5EF4-FFF2-40B4-BE49-F238E27FC236}">
                <a16:creationId xmlns:a16="http://schemas.microsoft.com/office/drawing/2014/main" id="{42BE50D4-3256-29D6-CBEF-4203C4FA85A7}"/>
              </a:ext>
            </a:extLst>
          </p:cNvPr>
          <p:cNvPicPr>
            <a:picLocks noChangeAspect="1"/>
          </p:cNvPicPr>
          <p:nvPr/>
        </p:nvPicPr>
        <p:blipFill>
          <a:blip r:embed="rId2"/>
          <a:stretch>
            <a:fillRect/>
          </a:stretch>
        </p:blipFill>
        <p:spPr>
          <a:xfrm>
            <a:off x="1555" y="1371600"/>
            <a:ext cx="9144000" cy="5143500"/>
          </a:xfrm>
          <a:prstGeom prst="rect">
            <a:avLst/>
          </a:prstGeom>
        </p:spPr>
      </p:pic>
    </p:spTree>
    <p:extLst>
      <p:ext uri="{BB962C8B-B14F-4D97-AF65-F5344CB8AC3E}">
        <p14:creationId xmlns:p14="http://schemas.microsoft.com/office/powerpoint/2010/main" val="794257603"/>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20EB0A-7DCC-338B-55B3-B006CFCBC1A5}"/>
              </a:ext>
            </a:extLst>
          </p:cNvPr>
          <p:cNvSpPr>
            <a:spLocks noGrp="1"/>
          </p:cNvSpPr>
          <p:nvPr>
            <p:ph type="title"/>
          </p:nvPr>
        </p:nvSpPr>
        <p:spPr/>
        <p:txBody>
          <a:bodyPr/>
          <a:lstStyle/>
          <a:p>
            <a:r>
              <a:rPr lang="en-IN" dirty="0"/>
              <a:t>Node Added Trigger</a:t>
            </a:r>
          </a:p>
        </p:txBody>
      </p:sp>
      <p:pic>
        <p:nvPicPr>
          <p:cNvPr id="5" name="Picture 4">
            <a:extLst>
              <a:ext uri="{FF2B5EF4-FFF2-40B4-BE49-F238E27FC236}">
                <a16:creationId xmlns:a16="http://schemas.microsoft.com/office/drawing/2014/main" id="{78AF9BCD-4BF1-0E8A-25C1-22BB91FD6EA1}"/>
              </a:ext>
            </a:extLst>
          </p:cNvPr>
          <p:cNvPicPr>
            <a:picLocks noChangeAspect="1"/>
          </p:cNvPicPr>
          <p:nvPr/>
        </p:nvPicPr>
        <p:blipFill>
          <a:blip r:embed="rId2"/>
          <a:stretch>
            <a:fillRect/>
          </a:stretch>
        </p:blipFill>
        <p:spPr>
          <a:xfrm>
            <a:off x="351836" y="1371600"/>
            <a:ext cx="8440328" cy="5201088"/>
          </a:xfrm>
          <a:prstGeom prst="rect">
            <a:avLst/>
          </a:prstGeom>
        </p:spPr>
      </p:pic>
    </p:spTree>
    <p:extLst>
      <p:ext uri="{BB962C8B-B14F-4D97-AF65-F5344CB8AC3E}">
        <p14:creationId xmlns:p14="http://schemas.microsoft.com/office/powerpoint/2010/main" val="2232381690"/>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20EB0A-7DCC-338B-55B3-B006CFCBC1A5}"/>
              </a:ext>
            </a:extLst>
          </p:cNvPr>
          <p:cNvSpPr>
            <a:spLocks noGrp="1"/>
          </p:cNvSpPr>
          <p:nvPr>
            <p:ph type="title"/>
          </p:nvPr>
        </p:nvSpPr>
        <p:spPr/>
        <p:txBody>
          <a:bodyPr/>
          <a:lstStyle/>
          <a:p>
            <a:r>
              <a:rPr lang="en-IN" dirty="0"/>
              <a:t>Node Lost Trigger</a:t>
            </a:r>
          </a:p>
        </p:txBody>
      </p:sp>
      <p:pic>
        <p:nvPicPr>
          <p:cNvPr id="4" name="Picture 3">
            <a:extLst>
              <a:ext uri="{FF2B5EF4-FFF2-40B4-BE49-F238E27FC236}">
                <a16:creationId xmlns:a16="http://schemas.microsoft.com/office/drawing/2014/main" id="{9D3BFB4A-3BC0-736F-1042-C61C0F7169AD}"/>
              </a:ext>
            </a:extLst>
          </p:cNvPr>
          <p:cNvPicPr>
            <a:picLocks noChangeAspect="1"/>
          </p:cNvPicPr>
          <p:nvPr/>
        </p:nvPicPr>
        <p:blipFill>
          <a:blip r:embed="rId2"/>
          <a:stretch>
            <a:fillRect/>
          </a:stretch>
        </p:blipFill>
        <p:spPr>
          <a:xfrm>
            <a:off x="84461" y="1524000"/>
            <a:ext cx="9059539" cy="4382112"/>
          </a:xfrm>
          <a:prstGeom prst="rect">
            <a:avLst/>
          </a:prstGeom>
        </p:spPr>
      </p:pic>
    </p:spTree>
    <p:extLst>
      <p:ext uri="{BB962C8B-B14F-4D97-AF65-F5344CB8AC3E}">
        <p14:creationId xmlns:p14="http://schemas.microsoft.com/office/powerpoint/2010/main" val="4219387268"/>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20EB0A-7DCC-338B-55B3-B006CFCBC1A5}"/>
              </a:ext>
            </a:extLst>
          </p:cNvPr>
          <p:cNvSpPr>
            <a:spLocks noGrp="1"/>
          </p:cNvSpPr>
          <p:nvPr>
            <p:ph type="title"/>
          </p:nvPr>
        </p:nvSpPr>
        <p:spPr/>
        <p:txBody>
          <a:bodyPr/>
          <a:lstStyle/>
          <a:p>
            <a:r>
              <a:rPr lang="en-IN" dirty="0"/>
              <a:t>Node Lost Trigger</a:t>
            </a:r>
          </a:p>
        </p:txBody>
      </p:sp>
      <p:pic>
        <p:nvPicPr>
          <p:cNvPr id="5" name="Picture 4">
            <a:extLst>
              <a:ext uri="{FF2B5EF4-FFF2-40B4-BE49-F238E27FC236}">
                <a16:creationId xmlns:a16="http://schemas.microsoft.com/office/drawing/2014/main" id="{FBB626DD-F2F7-3BCC-4EE3-8F2C9DF692E3}"/>
              </a:ext>
            </a:extLst>
          </p:cNvPr>
          <p:cNvPicPr>
            <a:picLocks noChangeAspect="1"/>
          </p:cNvPicPr>
          <p:nvPr/>
        </p:nvPicPr>
        <p:blipFill>
          <a:blip r:embed="rId2"/>
          <a:stretch>
            <a:fillRect/>
          </a:stretch>
        </p:blipFill>
        <p:spPr>
          <a:xfrm>
            <a:off x="437573" y="2266788"/>
            <a:ext cx="8268854" cy="2324424"/>
          </a:xfrm>
          <a:prstGeom prst="rect">
            <a:avLst/>
          </a:prstGeom>
        </p:spPr>
      </p:pic>
    </p:spTree>
    <p:extLst>
      <p:ext uri="{BB962C8B-B14F-4D97-AF65-F5344CB8AC3E}">
        <p14:creationId xmlns:p14="http://schemas.microsoft.com/office/powerpoint/2010/main" val="3914632116"/>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C4A2418-A1CD-DDD8-8014-8318100F86B1}"/>
              </a:ext>
            </a:extLst>
          </p:cNvPr>
          <p:cNvSpPr>
            <a:spLocks noGrp="1"/>
          </p:cNvSpPr>
          <p:nvPr>
            <p:ph sz="quarter" idx="12"/>
          </p:nvPr>
        </p:nvSpPr>
        <p:spPr/>
        <p:txBody>
          <a:bodyPr/>
          <a:lstStyle/>
          <a:p>
            <a:r>
              <a:rPr lang="en-US" dirty="0"/>
              <a:t> The question is – what will happen when not all shards will be available?</a:t>
            </a:r>
          </a:p>
          <a:p>
            <a:r>
              <a:rPr lang="en-US" dirty="0"/>
              <a:t> I should fail, but to be perfectly sure</a:t>
            </a:r>
            <a:r>
              <a:rPr lang="en-US" dirty="0">
                <a:sym typeface="Wingdings" panose="05000000000000000000" pitchFamily="2" charset="2"/>
              </a:rPr>
              <a:t></a:t>
            </a:r>
            <a:r>
              <a:rPr lang="en-US" dirty="0"/>
              <a:t> Test</a:t>
            </a:r>
            <a:endParaRPr lang="en-IN" dirty="0"/>
          </a:p>
        </p:txBody>
      </p:sp>
      <p:sp>
        <p:nvSpPr>
          <p:cNvPr id="3" name="Title 2">
            <a:extLst>
              <a:ext uri="{FF2B5EF4-FFF2-40B4-BE49-F238E27FC236}">
                <a16:creationId xmlns:a16="http://schemas.microsoft.com/office/drawing/2014/main" id="{37B6AAEF-EDFE-0AD3-BF2E-7B981CA12C9A}"/>
              </a:ext>
            </a:extLst>
          </p:cNvPr>
          <p:cNvSpPr>
            <a:spLocks noGrp="1"/>
          </p:cNvSpPr>
          <p:nvPr>
            <p:ph type="title"/>
          </p:nvPr>
        </p:nvSpPr>
        <p:spPr/>
        <p:txBody>
          <a:bodyPr/>
          <a:lstStyle/>
          <a:p>
            <a:r>
              <a:rPr lang="en-IN" dirty="0"/>
              <a:t>Read Write Fault Tolerance</a:t>
            </a:r>
          </a:p>
        </p:txBody>
      </p:sp>
    </p:spTree>
    <p:extLst>
      <p:ext uri="{BB962C8B-B14F-4D97-AF65-F5344CB8AC3E}">
        <p14:creationId xmlns:p14="http://schemas.microsoft.com/office/powerpoint/2010/main" val="2974409284"/>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7B6AAEF-EDFE-0AD3-BF2E-7B981CA12C9A}"/>
              </a:ext>
            </a:extLst>
          </p:cNvPr>
          <p:cNvSpPr>
            <a:spLocks noGrp="1"/>
          </p:cNvSpPr>
          <p:nvPr>
            <p:ph type="title"/>
          </p:nvPr>
        </p:nvSpPr>
        <p:spPr/>
        <p:txBody>
          <a:bodyPr/>
          <a:lstStyle/>
          <a:p>
            <a:r>
              <a:rPr lang="en-IN" dirty="0"/>
              <a:t>Read Write Fault Tolerance</a:t>
            </a:r>
          </a:p>
        </p:txBody>
      </p:sp>
      <p:pic>
        <p:nvPicPr>
          <p:cNvPr id="7" name="Picture 6">
            <a:extLst>
              <a:ext uri="{FF2B5EF4-FFF2-40B4-BE49-F238E27FC236}">
                <a16:creationId xmlns:a16="http://schemas.microsoft.com/office/drawing/2014/main" id="{BE1AEEE7-B3BF-54F8-0B43-BBC506E0044A}"/>
              </a:ext>
            </a:extLst>
          </p:cNvPr>
          <p:cNvPicPr>
            <a:picLocks noChangeAspect="1"/>
          </p:cNvPicPr>
          <p:nvPr/>
        </p:nvPicPr>
        <p:blipFill>
          <a:blip r:embed="rId2"/>
          <a:stretch>
            <a:fillRect/>
          </a:stretch>
        </p:blipFill>
        <p:spPr>
          <a:xfrm>
            <a:off x="461035" y="1295400"/>
            <a:ext cx="8378165" cy="5224894"/>
          </a:xfrm>
          <a:prstGeom prst="rect">
            <a:avLst/>
          </a:prstGeom>
        </p:spPr>
      </p:pic>
    </p:spTree>
    <p:extLst>
      <p:ext uri="{BB962C8B-B14F-4D97-AF65-F5344CB8AC3E}">
        <p14:creationId xmlns:p14="http://schemas.microsoft.com/office/powerpoint/2010/main" val="4897367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4C91802-2BC0-323B-1DC8-F83DC974C255}"/>
              </a:ext>
            </a:extLst>
          </p:cNvPr>
          <p:cNvSpPr>
            <a:spLocks noGrp="1"/>
          </p:cNvSpPr>
          <p:nvPr>
            <p:ph type="title"/>
          </p:nvPr>
        </p:nvSpPr>
        <p:spPr/>
        <p:txBody>
          <a:bodyPr/>
          <a:lstStyle/>
          <a:p>
            <a:r>
              <a:rPr lang="en-IN" dirty="0"/>
              <a:t>Solr Cloud</a:t>
            </a:r>
          </a:p>
        </p:txBody>
      </p:sp>
      <p:pic>
        <p:nvPicPr>
          <p:cNvPr id="4" name="Picture 3">
            <a:extLst>
              <a:ext uri="{FF2B5EF4-FFF2-40B4-BE49-F238E27FC236}">
                <a16:creationId xmlns:a16="http://schemas.microsoft.com/office/drawing/2014/main" id="{0B945B85-DCCD-CE73-D071-BF0A991999DE}"/>
              </a:ext>
            </a:extLst>
          </p:cNvPr>
          <p:cNvPicPr>
            <a:picLocks noChangeAspect="1"/>
          </p:cNvPicPr>
          <p:nvPr/>
        </p:nvPicPr>
        <p:blipFill>
          <a:blip r:embed="rId2"/>
          <a:stretch>
            <a:fillRect/>
          </a:stretch>
        </p:blipFill>
        <p:spPr>
          <a:xfrm>
            <a:off x="0" y="1600200"/>
            <a:ext cx="9144000" cy="4270693"/>
          </a:xfrm>
          <a:prstGeom prst="rect">
            <a:avLst/>
          </a:prstGeom>
        </p:spPr>
      </p:pic>
    </p:spTree>
    <p:extLst>
      <p:ext uri="{BB962C8B-B14F-4D97-AF65-F5344CB8AC3E}">
        <p14:creationId xmlns:p14="http://schemas.microsoft.com/office/powerpoint/2010/main" val="872613921"/>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7B6AAEF-EDFE-0AD3-BF2E-7B981CA12C9A}"/>
              </a:ext>
            </a:extLst>
          </p:cNvPr>
          <p:cNvSpPr>
            <a:spLocks noGrp="1"/>
          </p:cNvSpPr>
          <p:nvPr>
            <p:ph type="title"/>
          </p:nvPr>
        </p:nvSpPr>
        <p:spPr/>
        <p:txBody>
          <a:bodyPr/>
          <a:lstStyle/>
          <a:p>
            <a:r>
              <a:rPr lang="en-IN" dirty="0"/>
              <a:t>Read Write Fault Tolerance</a:t>
            </a:r>
          </a:p>
        </p:txBody>
      </p:sp>
      <p:pic>
        <p:nvPicPr>
          <p:cNvPr id="4" name="Picture 3">
            <a:extLst>
              <a:ext uri="{FF2B5EF4-FFF2-40B4-BE49-F238E27FC236}">
                <a16:creationId xmlns:a16="http://schemas.microsoft.com/office/drawing/2014/main" id="{B30DF619-3034-8900-9769-DEE1B3FAFC33}"/>
              </a:ext>
            </a:extLst>
          </p:cNvPr>
          <p:cNvPicPr>
            <a:picLocks noChangeAspect="1"/>
          </p:cNvPicPr>
          <p:nvPr/>
        </p:nvPicPr>
        <p:blipFill>
          <a:blip r:embed="rId2"/>
          <a:stretch>
            <a:fillRect/>
          </a:stretch>
        </p:blipFill>
        <p:spPr>
          <a:xfrm>
            <a:off x="124395" y="1447800"/>
            <a:ext cx="8878539" cy="4639322"/>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429863F2-53C4-039A-4450-84247D9B3E2B}"/>
                  </a:ext>
                </a:extLst>
              </p14:cNvPr>
              <p14:cNvContentPartPr/>
              <p14:nvPr/>
            </p14:nvContentPartPr>
            <p14:xfrm>
              <a:off x="5055153" y="3442705"/>
              <a:ext cx="2532240" cy="88920"/>
            </p14:xfrm>
          </p:contentPart>
        </mc:Choice>
        <mc:Fallback xmlns="">
          <p:pic>
            <p:nvPicPr>
              <p:cNvPr id="6" name="Ink 5">
                <a:extLst>
                  <a:ext uri="{FF2B5EF4-FFF2-40B4-BE49-F238E27FC236}">
                    <a16:creationId xmlns:a16="http://schemas.microsoft.com/office/drawing/2014/main" id="{429863F2-53C4-039A-4450-84247D9B3E2B}"/>
                  </a:ext>
                </a:extLst>
              </p:cNvPr>
              <p:cNvPicPr/>
              <p:nvPr/>
            </p:nvPicPr>
            <p:blipFill>
              <a:blip r:embed="rId4"/>
              <a:stretch>
                <a:fillRect/>
              </a:stretch>
            </p:blipFill>
            <p:spPr>
              <a:xfrm>
                <a:off x="5049033" y="3436585"/>
                <a:ext cx="2544480" cy="101160"/>
              </a:xfrm>
              <a:prstGeom prst="rect">
                <a:avLst/>
              </a:prstGeom>
            </p:spPr>
          </p:pic>
        </mc:Fallback>
      </mc:AlternateContent>
    </p:spTree>
    <p:extLst>
      <p:ext uri="{BB962C8B-B14F-4D97-AF65-F5344CB8AC3E}">
        <p14:creationId xmlns:p14="http://schemas.microsoft.com/office/powerpoint/2010/main" val="972432317"/>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CEF712E-3117-4BAD-061F-C75C7C5E111A}"/>
              </a:ext>
            </a:extLst>
          </p:cNvPr>
          <p:cNvSpPr>
            <a:spLocks noGrp="1"/>
          </p:cNvSpPr>
          <p:nvPr>
            <p:ph sz="quarter" idx="12"/>
          </p:nvPr>
        </p:nvSpPr>
        <p:spPr/>
        <p:txBody>
          <a:bodyPr/>
          <a:lstStyle/>
          <a:p>
            <a:r>
              <a:rPr lang="en-US" dirty="0"/>
              <a:t>When it comes to reads the situation is a bit different.</a:t>
            </a:r>
          </a:p>
          <a:p>
            <a:r>
              <a:rPr lang="en-US" dirty="0"/>
              <a:t>If we don’t have all shards available, we will lose visibility over a portion of the data. </a:t>
            </a:r>
          </a:p>
          <a:p>
            <a:r>
              <a:rPr lang="en-US" dirty="0"/>
              <a:t>For example, having collection with 10 shards and loosing one of them means that we lost approximately 10% of the data. </a:t>
            </a:r>
          </a:p>
          <a:p>
            <a:r>
              <a:rPr lang="en-US" dirty="0"/>
              <a:t>When we query, by default, </a:t>
            </a:r>
            <a:r>
              <a:rPr lang="en-US" dirty="0" err="1"/>
              <a:t>Solr</a:t>
            </a:r>
            <a:r>
              <a:rPr lang="en-US" dirty="0"/>
              <a:t> will not show the remaining 90% of the documents but will just throw an error. </a:t>
            </a:r>
            <a:endParaRPr lang="en-IN" dirty="0"/>
          </a:p>
        </p:txBody>
      </p:sp>
      <p:sp>
        <p:nvSpPr>
          <p:cNvPr id="3" name="Title 2">
            <a:extLst>
              <a:ext uri="{FF2B5EF4-FFF2-40B4-BE49-F238E27FC236}">
                <a16:creationId xmlns:a16="http://schemas.microsoft.com/office/drawing/2014/main" id="{37B6AAEF-EDFE-0AD3-BF2E-7B981CA12C9A}"/>
              </a:ext>
            </a:extLst>
          </p:cNvPr>
          <p:cNvSpPr>
            <a:spLocks noGrp="1"/>
          </p:cNvSpPr>
          <p:nvPr>
            <p:ph type="title"/>
          </p:nvPr>
        </p:nvSpPr>
        <p:spPr/>
        <p:txBody>
          <a:bodyPr/>
          <a:lstStyle/>
          <a:p>
            <a:r>
              <a:rPr lang="en-IN" dirty="0"/>
              <a:t>Read Write Fault Tolerance</a:t>
            </a:r>
          </a:p>
        </p:txBody>
      </p:sp>
    </p:spTree>
    <p:extLst>
      <p:ext uri="{BB962C8B-B14F-4D97-AF65-F5344CB8AC3E}">
        <p14:creationId xmlns:p14="http://schemas.microsoft.com/office/powerpoint/2010/main" val="1504189961"/>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7B6AAEF-EDFE-0AD3-BF2E-7B981CA12C9A}"/>
              </a:ext>
            </a:extLst>
          </p:cNvPr>
          <p:cNvSpPr>
            <a:spLocks noGrp="1"/>
          </p:cNvSpPr>
          <p:nvPr>
            <p:ph type="title"/>
          </p:nvPr>
        </p:nvSpPr>
        <p:spPr/>
        <p:txBody>
          <a:bodyPr/>
          <a:lstStyle/>
          <a:p>
            <a:r>
              <a:rPr lang="en-IN" dirty="0"/>
              <a:t>Read Write Fault Tolerance</a:t>
            </a:r>
          </a:p>
        </p:txBody>
      </p:sp>
      <p:pic>
        <p:nvPicPr>
          <p:cNvPr id="7" name="Picture 6">
            <a:extLst>
              <a:ext uri="{FF2B5EF4-FFF2-40B4-BE49-F238E27FC236}">
                <a16:creationId xmlns:a16="http://schemas.microsoft.com/office/drawing/2014/main" id="{B36272A2-9514-E0D6-5877-CC9B0C408840}"/>
              </a:ext>
            </a:extLst>
          </p:cNvPr>
          <p:cNvPicPr>
            <a:picLocks noChangeAspect="1"/>
          </p:cNvPicPr>
          <p:nvPr/>
        </p:nvPicPr>
        <p:blipFill rotWithShape="1">
          <a:blip r:embed="rId2"/>
          <a:srcRect b="34247"/>
          <a:stretch/>
        </p:blipFill>
        <p:spPr>
          <a:xfrm>
            <a:off x="396058" y="1524000"/>
            <a:ext cx="8351883" cy="4724400"/>
          </a:xfrm>
          <a:prstGeom prst="rect">
            <a:avLst/>
          </a:prstGeom>
        </p:spPr>
      </p:pic>
    </p:spTree>
    <p:extLst>
      <p:ext uri="{BB962C8B-B14F-4D97-AF65-F5344CB8AC3E}">
        <p14:creationId xmlns:p14="http://schemas.microsoft.com/office/powerpoint/2010/main" val="2804909372"/>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7B6AAEF-EDFE-0AD3-BF2E-7B981CA12C9A}"/>
              </a:ext>
            </a:extLst>
          </p:cNvPr>
          <p:cNvSpPr>
            <a:spLocks noGrp="1"/>
          </p:cNvSpPr>
          <p:nvPr>
            <p:ph type="title"/>
          </p:nvPr>
        </p:nvSpPr>
        <p:spPr/>
        <p:txBody>
          <a:bodyPr/>
          <a:lstStyle/>
          <a:p>
            <a:r>
              <a:rPr lang="en-IN" dirty="0"/>
              <a:t>Read Write Fault Tolerance</a:t>
            </a:r>
          </a:p>
        </p:txBody>
      </p:sp>
      <p:pic>
        <p:nvPicPr>
          <p:cNvPr id="4" name="Picture 3">
            <a:extLst>
              <a:ext uri="{FF2B5EF4-FFF2-40B4-BE49-F238E27FC236}">
                <a16:creationId xmlns:a16="http://schemas.microsoft.com/office/drawing/2014/main" id="{9F8D1E61-E578-0BFD-9107-BEBE5CA0AC99}"/>
              </a:ext>
            </a:extLst>
          </p:cNvPr>
          <p:cNvPicPr>
            <a:picLocks noChangeAspect="1"/>
          </p:cNvPicPr>
          <p:nvPr/>
        </p:nvPicPr>
        <p:blipFill rotWithShape="1">
          <a:blip r:embed="rId2"/>
          <a:srcRect l="2347"/>
          <a:stretch/>
        </p:blipFill>
        <p:spPr>
          <a:xfrm>
            <a:off x="304799" y="1528497"/>
            <a:ext cx="8744575" cy="3801005"/>
          </a:xfrm>
          <a:prstGeom prst="rect">
            <a:avLst/>
          </a:prstGeom>
        </p:spPr>
      </p:pic>
    </p:spTree>
    <p:extLst>
      <p:ext uri="{BB962C8B-B14F-4D97-AF65-F5344CB8AC3E}">
        <p14:creationId xmlns:p14="http://schemas.microsoft.com/office/powerpoint/2010/main" val="3666533630"/>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2950923-0553-04D2-E7D7-D44AA607CACF}"/>
              </a:ext>
            </a:extLst>
          </p:cNvPr>
          <p:cNvSpPr>
            <a:spLocks noGrp="1"/>
          </p:cNvSpPr>
          <p:nvPr>
            <p:ph sz="quarter" idx="12"/>
          </p:nvPr>
        </p:nvSpPr>
        <p:spPr/>
        <p:txBody>
          <a:bodyPr/>
          <a:lstStyle/>
          <a:p>
            <a:r>
              <a:rPr lang="en-US" dirty="0"/>
              <a:t>But what if we would like to show the partial results taking the risk of not delivering the most valuable results, but also not showing error or empty pages. </a:t>
            </a:r>
          </a:p>
          <a:p>
            <a:r>
              <a:rPr lang="en-US" dirty="0"/>
              <a:t>To achieve that </a:t>
            </a:r>
            <a:r>
              <a:rPr lang="en-US" dirty="0" err="1"/>
              <a:t>Solr</a:t>
            </a:r>
            <a:r>
              <a:rPr lang="en-US" dirty="0"/>
              <a:t> gives us two parameters, the </a:t>
            </a:r>
            <a:r>
              <a:rPr lang="en-US" dirty="0" err="1"/>
              <a:t>shards.tolerant</a:t>
            </a:r>
            <a:r>
              <a:rPr lang="en-US" dirty="0"/>
              <a:t> and shards.info. </a:t>
            </a:r>
          </a:p>
          <a:p>
            <a:r>
              <a:rPr lang="en-US" dirty="0"/>
              <a:t>If we would like to have partial results returned, we should set the first one to true.</a:t>
            </a:r>
          </a:p>
          <a:p>
            <a:r>
              <a:rPr lang="en-US" dirty="0"/>
              <a:t>If we would like to have detailed information about shards, we should set the second one to true. </a:t>
            </a:r>
            <a:endParaRPr lang="en-IN" dirty="0"/>
          </a:p>
        </p:txBody>
      </p:sp>
      <p:sp>
        <p:nvSpPr>
          <p:cNvPr id="3" name="Title 2">
            <a:extLst>
              <a:ext uri="{FF2B5EF4-FFF2-40B4-BE49-F238E27FC236}">
                <a16:creationId xmlns:a16="http://schemas.microsoft.com/office/drawing/2014/main" id="{37B6AAEF-EDFE-0AD3-BF2E-7B981CA12C9A}"/>
              </a:ext>
            </a:extLst>
          </p:cNvPr>
          <p:cNvSpPr>
            <a:spLocks noGrp="1"/>
          </p:cNvSpPr>
          <p:nvPr>
            <p:ph type="title"/>
          </p:nvPr>
        </p:nvSpPr>
        <p:spPr/>
        <p:txBody>
          <a:bodyPr/>
          <a:lstStyle/>
          <a:p>
            <a:r>
              <a:rPr lang="en-IN" dirty="0"/>
              <a:t>Read Write Fault Tolerance</a:t>
            </a:r>
          </a:p>
        </p:txBody>
      </p:sp>
    </p:spTree>
    <p:extLst>
      <p:ext uri="{BB962C8B-B14F-4D97-AF65-F5344CB8AC3E}">
        <p14:creationId xmlns:p14="http://schemas.microsoft.com/office/powerpoint/2010/main" val="968688466"/>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7B6AAEF-EDFE-0AD3-BF2E-7B981CA12C9A}"/>
              </a:ext>
            </a:extLst>
          </p:cNvPr>
          <p:cNvSpPr>
            <a:spLocks noGrp="1"/>
          </p:cNvSpPr>
          <p:nvPr>
            <p:ph type="title"/>
          </p:nvPr>
        </p:nvSpPr>
        <p:spPr/>
        <p:txBody>
          <a:bodyPr/>
          <a:lstStyle/>
          <a:p>
            <a:r>
              <a:rPr lang="en-IN" dirty="0"/>
              <a:t>Read Write Fault Tolerance</a:t>
            </a:r>
          </a:p>
        </p:txBody>
      </p:sp>
      <p:pic>
        <p:nvPicPr>
          <p:cNvPr id="7" name="Picture 6">
            <a:extLst>
              <a:ext uri="{FF2B5EF4-FFF2-40B4-BE49-F238E27FC236}">
                <a16:creationId xmlns:a16="http://schemas.microsoft.com/office/drawing/2014/main" id="{F652081D-4B6E-94EE-87A4-C223B53ABD4F}"/>
              </a:ext>
            </a:extLst>
          </p:cNvPr>
          <p:cNvPicPr>
            <a:picLocks noChangeAspect="1"/>
          </p:cNvPicPr>
          <p:nvPr/>
        </p:nvPicPr>
        <p:blipFill>
          <a:blip r:embed="rId2"/>
          <a:stretch>
            <a:fillRect/>
          </a:stretch>
        </p:blipFill>
        <p:spPr>
          <a:xfrm>
            <a:off x="461035" y="1219200"/>
            <a:ext cx="8205262" cy="5334000"/>
          </a:xfrm>
          <a:prstGeom prst="rect">
            <a:avLst/>
          </a:prstGeom>
        </p:spPr>
      </p:pic>
    </p:spTree>
    <p:extLst>
      <p:ext uri="{BB962C8B-B14F-4D97-AF65-F5344CB8AC3E}">
        <p14:creationId xmlns:p14="http://schemas.microsoft.com/office/powerpoint/2010/main" val="524083926"/>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29E6A0D-1D52-7707-DC0B-7A95D2FE1D0E}"/>
              </a:ext>
            </a:extLst>
          </p:cNvPr>
          <p:cNvSpPr>
            <a:spLocks noGrp="1"/>
          </p:cNvSpPr>
          <p:nvPr>
            <p:ph sz="quarter" idx="12"/>
          </p:nvPr>
        </p:nvSpPr>
        <p:spPr/>
        <p:txBody>
          <a:bodyPr>
            <a:normAutofit/>
          </a:bodyPr>
          <a:lstStyle/>
          <a:p>
            <a:r>
              <a:rPr lang="en-US" dirty="0"/>
              <a:t>Solr provides a way to </a:t>
            </a:r>
            <a:r>
              <a:rPr lang="en-US" dirty="0" err="1"/>
              <a:t>colocate</a:t>
            </a:r>
            <a:r>
              <a:rPr lang="en-US" dirty="0"/>
              <a:t> a collection with another so that cross-collection joins are always possible.</a:t>
            </a:r>
          </a:p>
          <a:p>
            <a:r>
              <a:rPr lang="en-US" dirty="0"/>
              <a:t>The colocation guarantee applies to all future Collection operations made either via Collections API or by Autoscaling actions.</a:t>
            </a:r>
          </a:p>
          <a:p>
            <a:r>
              <a:rPr lang="en-US" dirty="0"/>
              <a:t>A collection may only be </a:t>
            </a:r>
            <a:r>
              <a:rPr lang="en-US" dirty="0" err="1"/>
              <a:t>colocated</a:t>
            </a:r>
            <a:r>
              <a:rPr lang="en-US" dirty="0"/>
              <a:t> with exactly one </a:t>
            </a:r>
            <a:r>
              <a:rPr lang="en-US" dirty="0" err="1"/>
              <a:t>withCollection</a:t>
            </a:r>
            <a:r>
              <a:rPr lang="en-US" dirty="0"/>
              <a:t>. </a:t>
            </a:r>
          </a:p>
          <a:p>
            <a:r>
              <a:rPr lang="en-US" dirty="0"/>
              <a:t>However, arbitrarily many collections may be linked to the same </a:t>
            </a:r>
            <a:r>
              <a:rPr lang="en-US" dirty="0" err="1"/>
              <a:t>withCollection</a:t>
            </a:r>
            <a:endParaRPr lang="en-IN" dirty="0"/>
          </a:p>
        </p:txBody>
      </p:sp>
      <p:sp>
        <p:nvSpPr>
          <p:cNvPr id="3" name="Title 2">
            <a:extLst>
              <a:ext uri="{FF2B5EF4-FFF2-40B4-BE49-F238E27FC236}">
                <a16:creationId xmlns:a16="http://schemas.microsoft.com/office/drawing/2014/main" id="{917CFB6C-0D43-5120-0456-47E344AD3844}"/>
              </a:ext>
            </a:extLst>
          </p:cNvPr>
          <p:cNvSpPr>
            <a:spLocks noGrp="1"/>
          </p:cNvSpPr>
          <p:nvPr>
            <p:ph type="title"/>
          </p:nvPr>
        </p:nvSpPr>
        <p:spPr/>
        <p:txBody>
          <a:bodyPr/>
          <a:lstStyle/>
          <a:p>
            <a:r>
              <a:rPr lang="en-IN" dirty="0"/>
              <a:t>Colocating Collections</a:t>
            </a:r>
          </a:p>
        </p:txBody>
      </p:sp>
    </p:spTree>
    <p:extLst>
      <p:ext uri="{BB962C8B-B14F-4D97-AF65-F5344CB8AC3E}">
        <p14:creationId xmlns:p14="http://schemas.microsoft.com/office/powerpoint/2010/main" val="3067872354"/>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29E6A0D-1D52-7707-DC0B-7A95D2FE1D0E}"/>
              </a:ext>
            </a:extLst>
          </p:cNvPr>
          <p:cNvSpPr>
            <a:spLocks noGrp="1"/>
          </p:cNvSpPr>
          <p:nvPr>
            <p:ph sz="quarter" idx="12"/>
          </p:nvPr>
        </p:nvSpPr>
        <p:spPr/>
        <p:txBody>
          <a:bodyPr>
            <a:normAutofit/>
          </a:bodyPr>
          <a:lstStyle/>
          <a:p>
            <a:r>
              <a:rPr lang="en-US" dirty="0"/>
              <a:t>The Create Collection API supports a parameter named </a:t>
            </a:r>
            <a:r>
              <a:rPr lang="en-US" dirty="0" err="1"/>
              <a:t>withCollection</a:t>
            </a:r>
            <a:r>
              <a:rPr lang="en-US" dirty="0"/>
              <a:t> which can be used to specify a collection with which the replicas of the newly created collection should be </a:t>
            </a:r>
            <a:r>
              <a:rPr lang="en-US" dirty="0" err="1"/>
              <a:t>colocated</a:t>
            </a:r>
            <a:r>
              <a:rPr lang="en-US" dirty="0"/>
              <a:t>. </a:t>
            </a:r>
          </a:p>
          <a:p>
            <a:r>
              <a:rPr lang="en-US" dirty="0"/>
              <a:t>/admin/</a:t>
            </a:r>
            <a:r>
              <a:rPr lang="en-US" dirty="0" err="1"/>
              <a:t>collections?action</a:t>
            </a:r>
            <a:r>
              <a:rPr lang="en-US" dirty="0"/>
              <a:t>=</a:t>
            </a:r>
            <a:r>
              <a:rPr lang="en-US" dirty="0" err="1"/>
              <a:t>CREATE&amp;name</a:t>
            </a:r>
            <a:r>
              <a:rPr lang="en-US" dirty="0"/>
              <a:t>=</a:t>
            </a:r>
            <a:r>
              <a:rPr lang="en-US" dirty="0" err="1"/>
              <a:t>techproducts&amp;numShards</a:t>
            </a:r>
            <a:r>
              <a:rPr lang="en-US" dirty="0"/>
              <a:t>=1&amp;replicationFactor=2&amp;withCollection=</a:t>
            </a:r>
            <a:r>
              <a:rPr lang="en-US" dirty="0" err="1"/>
              <a:t>tech_categories</a:t>
            </a:r>
            <a:endParaRPr lang="en-US" dirty="0"/>
          </a:p>
          <a:p>
            <a:r>
              <a:rPr lang="en-US" dirty="0"/>
              <a:t>All replicas of the </a:t>
            </a:r>
            <a:r>
              <a:rPr lang="en-US" dirty="0" err="1"/>
              <a:t>techproducts</a:t>
            </a:r>
            <a:r>
              <a:rPr lang="en-US" dirty="0"/>
              <a:t> collection will be </a:t>
            </a:r>
            <a:r>
              <a:rPr lang="en-US" dirty="0" err="1"/>
              <a:t>colocated</a:t>
            </a:r>
            <a:r>
              <a:rPr lang="en-US" dirty="0"/>
              <a:t> on a node with at least one replica of the </a:t>
            </a:r>
            <a:r>
              <a:rPr lang="en-US" dirty="0" err="1"/>
              <a:t>tech_categories</a:t>
            </a:r>
            <a:r>
              <a:rPr lang="en-US" dirty="0"/>
              <a:t> collection.</a:t>
            </a:r>
            <a:endParaRPr lang="en-IN" dirty="0"/>
          </a:p>
        </p:txBody>
      </p:sp>
      <p:sp>
        <p:nvSpPr>
          <p:cNvPr id="3" name="Title 2">
            <a:extLst>
              <a:ext uri="{FF2B5EF4-FFF2-40B4-BE49-F238E27FC236}">
                <a16:creationId xmlns:a16="http://schemas.microsoft.com/office/drawing/2014/main" id="{917CFB6C-0D43-5120-0456-47E344AD3844}"/>
              </a:ext>
            </a:extLst>
          </p:cNvPr>
          <p:cNvSpPr>
            <a:spLocks noGrp="1"/>
          </p:cNvSpPr>
          <p:nvPr>
            <p:ph type="title"/>
          </p:nvPr>
        </p:nvSpPr>
        <p:spPr/>
        <p:txBody>
          <a:bodyPr/>
          <a:lstStyle/>
          <a:p>
            <a:r>
              <a:rPr lang="en-IN" dirty="0"/>
              <a:t>Create a </a:t>
            </a:r>
            <a:r>
              <a:rPr lang="en-IN" dirty="0" err="1"/>
              <a:t>Colocated</a:t>
            </a:r>
            <a:r>
              <a:rPr lang="en-IN" dirty="0"/>
              <a:t> Collection</a:t>
            </a: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50872999-86A0-3D59-A8BA-B2346065517E}"/>
                  </a:ext>
                </a:extLst>
              </p14:cNvPr>
              <p14:cNvContentPartPr/>
              <p14:nvPr/>
            </p14:nvContentPartPr>
            <p14:xfrm>
              <a:off x="568998" y="3497870"/>
              <a:ext cx="7906680" cy="104760"/>
            </p14:xfrm>
          </p:contentPart>
        </mc:Choice>
        <mc:Fallback xmlns="">
          <p:pic>
            <p:nvPicPr>
              <p:cNvPr id="4" name="Ink 3">
                <a:extLst>
                  <a:ext uri="{FF2B5EF4-FFF2-40B4-BE49-F238E27FC236}">
                    <a16:creationId xmlns:a16="http://schemas.microsoft.com/office/drawing/2014/main" id="{50872999-86A0-3D59-A8BA-B2346065517E}"/>
                  </a:ext>
                </a:extLst>
              </p:cNvPr>
              <p:cNvPicPr/>
              <p:nvPr/>
            </p:nvPicPr>
            <p:blipFill>
              <a:blip r:embed="rId3"/>
              <a:stretch>
                <a:fillRect/>
              </a:stretch>
            </p:blipFill>
            <p:spPr>
              <a:xfrm>
                <a:off x="562878" y="3491750"/>
                <a:ext cx="7918920" cy="117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3820FADD-7927-AE78-E979-ECEE198B6236}"/>
                  </a:ext>
                </a:extLst>
              </p14:cNvPr>
              <p14:cNvContentPartPr/>
              <p14:nvPr/>
            </p14:nvContentPartPr>
            <p14:xfrm>
              <a:off x="577998" y="3955790"/>
              <a:ext cx="7689240" cy="85680"/>
            </p14:xfrm>
          </p:contentPart>
        </mc:Choice>
        <mc:Fallback xmlns="">
          <p:pic>
            <p:nvPicPr>
              <p:cNvPr id="5" name="Ink 4">
                <a:extLst>
                  <a:ext uri="{FF2B5EF4-FFF2-40B4-BE49-F238E27FC236}">
                    <a16:creationId xmlns:a16="http://schemas.microsoft.com/office/drawing/2014/main" id="{3820FADD-7927-AE78-E979-ECEE198B6236}"/>
                  </a:ext>
                </a:extLst>
              </p:cNvPr>
              <p:cNvPicPr/>
              <p:nvPr/>
            </p:nvPicPr>
            <p:blipFill>
              <a:blip r:embed="rId5"/>
              <a:stretch>
                <a:fillRect/>
              </a:stretch>
            </p:blipFill>
            <p:spPr>
              <a:xfrm>
                <a:off x="571878" y="3949670"/>
                <a:ext cx="7701480" cy="979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FC7D38C4-CA09-D3E2-1713-EB6739C32A62}"/>
                  </a:ext>
                </a:extLst>
              </p14:cNvPr>
              <p14:cNvContentPartPr/>
              <p14:nvPr/>
            </p14:nvContentPartPr>
            <p14:xfrm>
              <a:off x="597078" y="4375550"/>
              <a:ext cx="3011400" cy="38880"/>
            </p14:xfrm>
          </p:contentPart>
        </mc:Choice>
        <mc:Fallback xmlns="">
          <p:pic>
            <p:nvPicPr>
              <p:cNvPr id="6" name="Ink 5">
                <a:extLst>
                  <a:ext uri="{FF2B5EF4-FFF2-40B4-BE49-F238E27FC236}">
                    <a16:creationId xmlns:a16="http://schemas.microsoft.com/office/drawing/2014/main" id="{FC7D38C4-CA09-D3E2-1713-EB6739C32A62}"/>
                  </a:ext>
                </a:extLst>
              </p:cNvPr>
              <p:cNvPicPr/>
              <p:nvPr/>
            </p:nvPicPr>
            <p:blipFill>
              <a:blip r:embed="rId7"/>
              <a:stretch>
                <a:fillRect/>
              </a:stretch>
            </p:blipFill>
            <p:spPr>
              <a:xfrm>
                <a:off x="590958" y="4369430"/>
                <a:ext cx="3023640" cy="51120"/>
              </a:xfrm>
              <a:prstGeom prst="rect">
                <a:avLst/>
              </a:prstGeom>
            </p:spPr>
          </p:pic>
        </mc:Fallback>
      </mc:AlternateContent>
    </p:spTree>
    <p:extLst>
      <p:ext uri="{BB962C8B-B14F-4D97-AF65-F5344CB8AC3E}">
        <p14:creationId xmlns:p14="http://schemas.microsoft.com/office/powerpoint/2010/main" val="4249460936"/>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17CFB6C-0D43-5120-0456-47E344AD3844}"/>
              </a:ext>
            </a:extLst>
          </p:cNvPr>
          <p:cNvSpPr>
            <a:spLocks noGrp="1"/>
          </p:cNvSpPr>
          <p:nvPr>
            <p:ph type="title"/>
          </p:nvPr>
        </p:nvSpPr>
        <p:spPr/>
        <p:txBody>
          <a:bodyPr/>
          <a:lstStyle/>
          <a:p>
            <a:r>
              <a:rPr lang="en-IN" dirty="0"/>
              <a:t>Create a </a:t>
            </a:r>
            <a:r>
              <a:rPr lang="en-IN" dirty="0" err="1"/>
              <a:t>Colocated</a:t>
            </a:r>
            <a:r>
              <a:rPr lang="en-IN" dirty="0"/>
              <a:t> Collection</a:t>
            </a:r>
          </a:p>
        </p:txBody>
      </p:sp>
      <p:pic>
        <p:nvPicPr>
          <p:cNvPr id="7" name="Picture 6">
            <a:extLst>
              <a:ext uri="{FF2B5EF4-FFF2-40B4-BE49-F238E27FC236}">
                <a16:creationId xmlns:a16="http://schemas.microsoft.com/office/drawing/2014/main" id="{25084626-D505-010E-FC92-FB8BC36FD5EE}"/>
              </a:ext>
            </a:extLst>
          </p:cNvPr>
          <p:cNvPicPr>
            <a:picLocks noChangeAspect="1"/>
          </p:cNvPicPr>
          <p:nvPr/>
        </p:nvPicPr>
        <p:blipFill>
          <a:blip r:embed="rId2"/>
          <a:stretch>
            <a:fillRect/>
          </a:stretch>
        </p:blipFill>
        <p:spPr>
          <a:xfrm>
            <a:off x="0" y="1447800"/>
            <a:ext cx="9144000" cy="4753457"/>
          </a:xfrm>
          <a:prstGeom prst="rect">
            <a:avLst/>
          </a:prstGeom>
        </p:spPr>
      </p:pic>
    </p:spTree>
    <p:extLst>
      <p:ext uri="{BB962C8B-B14F-4D97-AF65-F5344CB8AC3E}">
        <p14:creationId xmlns:p14="http://schemas.microsoft.com/office/powerpoint/2010/main" val="2151348522"/>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2B806997-1BFD-ED99-633F-BC3DA2AAC373}"/>
              </a:ext>
            </a:extLst>
          </p:cNvPr>
          <p:cNvSpPr>
            <a:spLocks noGrp="1"/>
          </p:cNvSpPr>
          <p:nvPr>
            <p:ph sz="quarter" idx="12"/>
          </p:nvPr>
        </p:nvSpPr>
        <p:spPr/>
        <p:txBody>
          <a:bodyPr/>
          <a:lstStyle/>
          <a:p>
            <a:r>
              <a:rPr lang="en-IN" dirty="0"/>
              <a:t>http://localhost:8981/solr/admin/collections?action=CREATE&amp;name=techproducts&amp;numShards=2&amp;replicationFactor=1&amp;withCollection=tech_categories</a:t>
            </a:r>
          </a:p>
        </p:txBody>
      </p:sp>
      <p:sp>
        <p:nvSpPr>
          <p:cNvPr id="3" name="Title 2">
            <a:extLst>
              <a:ext uri="{FF2B5EF4-FFF2-40B4-BE49-F238E27FC236}">
                <a16:creationId xmlns:a16="http://schemas.microsoft.com/office/drawing/2014/main" id="{917CFB6C-0D43-5120-0456-47E344AD3844}"/>
              </a:ext>
            </a:extLst>
          </p:cNvPr>
          <p:cNvSpPr>
            <a:spLocks noGrp="1"/>
          </p:cNvSpPr>
          <p:nvPr>
            <p:ph type="title"/>
          </p:nvPr>
        </p:nvSpPr>
        <p:spPr/>
        <p:txBody>
          <a:bodyPr/>
          <a:lstStyle/>
          <a:p>
            <a:r>
              <a:rPr lang="en-IN" dirty="0"/>
              <a:t>Create a </a:t>
            </a:r>
            <a:r>
              <a:rPr lang="en-IN" dirty="0" err="1"/>
              <a:t>Colocated</a:t>
            </a:r>
            <a:r>
              <a:rPr lang="en-IN" dirty="0"/>
              <a:t> Collection</a:t>
            </a:r>
          </a:p>
        </p:txBody>
      </p:sp>
    </p:spTree>
    <p:extLst>
      <p:ext uri="{BB962C8B-B14F-4D97-AF65-F5344CB8AC3E}">
        <p14:creationId xmlns:p14="http://schemas.microsoft.com/office/powerpoint/2010/main" val="777792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91A6BC8-1684-9BED-A7CB-B1C230705077}"/>
              </a:ext>
            </a:extLst>
          </p:cNvPr>
          <p:cNvSpPr>
            <a:spLocks noGrp="1"/>
          </p:cNvSpPr>
          <p:nvPr>
            <p:ph sz="quarter" idx="12"/>
          </p:nvPr>
        </p:nvSpPr>
        <p:spPr/>
        <p:txBody>
          <a:bodyPr/>
          <a:lstStyle/>
          <a:p>
            <a:r>
              <a:rPr lang="en-IN" dirty="0"/>
              <a:t>Getting Started with </a:t>
            </a:r>
            <a:r>
              <a:rPr lang="en-IN" dirty="0" err="1"/>
              <a:t>SolrCloud</a:t>
            </a:r>
            <a:endParaRPr lang="en-IN" dirty="0"/>
          </a:p>
          <a:p>
            <a:r>
              <a:rPr lang="en-US" dirty="0"/>
              <a:t>SolrCloud Configuration and Parameters (Docker and Kubernetes containerization)</a:t>
            </a:r>
          </a:p>
          <a:p>
            <a:r>
              <a:rPr lang="en-IN" dirty="0"/>
              <a:t>Legacy Scaling and Distribution </a:t>
            </a:r>
          </a:p>
          <a:p>
            <a:r>
              <a:rPr lang="en-IN" dirty="0"/>
              <a:t>The Well-Configured Solr Instance</a:t>
            </a:r>
          </a:p>
          <a:p>
            <a:r>
              <a:rPr lang="en-IN" dirty="0"/>
              <a:t>Monitoring Solr </a:t>
            </a:r>
          </a:p>
          <a:p>
            <a:r>
              <a:rPr lang="en-IN" dirty="0"/>
              <a:t>Securing Solr </a:t>
            </a:r>
          </a:p>
          <a:p>
            <a:r>
              <a:rPr lang="en-IN" dirty="0"/>
              <a:t>Client APIs </a:t>
            </a:r>
          </a:p>
        </p:txBody>
      </p:sp>
      <p:sp>
        <p:nvSpPr>
          <p:cNvPr id="3" name="Title 2">
            <a:extLst>
              <a:ext uri="{FF2B5EF4-FFF2-40B4-BE49-F238E27FC236}">
                <a16:creationId xmlns:a16="http://schemas.microsoft.com/office/drawing/2014/main" id="{F032D7DA-43D8-7B90-0A57-DD87027C6D9B}"/>
              </a:ext>
            </a:extLst>
          </p:cNvPr>
          <p:cNvSpPr>
            <a:spLocks noGrp="1"/>
          </p:cNvSpPr>
          <p:nvPr>
            <p:ph type="title"/>
          </p:nvPr>
        </p:nvSpPr>
        <p:spPr/>
        <p:txBody>
          <a:bodyPr/>
          <a:lstStyle/>
          <a:p>
            <a:r>
              <a:rPr lang="en-IN" dirty="0"/>
              <a:t>Goals for Splunk</a:t>
            </a:r>
          </a:p>
        </p:txBody>
      </p:sp>
    </p:spTree>
    <p:extLst>
      <p:ext uri="{BB962C8B-B14F-4D97-AF65-F5344CB8AC3E}">
        <p14:creationId xmlns:p14="http://schemas.microsoft.com/office/powerpoint/2010/main" val="37650095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4C91802-2BC0-323B-1DC8-F83DC974C255}"/>
              </a:ext>
            </a:extLst>
          </p:cNvPr>
          <p:cNvSpPr>
            <a:spLocks noGrp="1"/>
          </p:cNvSpPr>
          <p:nvPr>
            <p:ph type="title"/>
          </p:nvPr>
        </p:nvSpPr>
        <p:spPr/>
        <p:txBody>
          <a:bodyPr/>
          <a:lstStyle/>
          <a:p>
            <a:r>
              <a:rPr lang="en-IN" dirty="0"/>
              <a:t>Solr Cloud</a:t>
            </a:r>
          </a:p>
        </p:txBody>
      </p:sp>
      <p:pic>
        <p:nvPicPr>
          <p:cNvPr id="5" name="Picture 4">
            <a:extLst>
              <a:ext uri="{FF2B5EF4-FFF2-40B4-BE49-F238E27FC236}">
                <a16:creationId xmlns:a16="http://schemas.microsoft.com/office/drawing/2014/main" id="{860D05A3-4D25-F1EC-59CF-98762E4BB37C}"/>
              </a:ext>
            </a:extLst>
          </p:cNvPr>
          <p:cNvPicPr>
            <a:picLocks noChangeAspect="1"/>
          </p:cNvPicPr>
          <p:nvPr/>
        </p:nvPicPr>
        <p:blipFill>
          <a:blip r:embed="rId2"/>
          <a:stretch>
            <a:fillRect/>
          </a:stretch>
        </p:blipFill>
        <p:spPr>
          <a:xfrm>
            <a:off x="461035" y="1524000"/>
            <a:ext cx="8249801" cy="4858428"/>
          </a:xfrm>
          <a:prstGeom prst="rect">
            <a:avLst/>
          </a:prstGeom>
        </p:spPr>
      </p:pic>
    </p:spTree>
    <p:extLst>
      <p:ext uri="{BB962C8B-B14F-4D97-AF65-F5344CB8AC3E}">
        <p14:creationId xmlns:p14="http://schemas.microsoft.com/office/powerpoint/2010/main" val="2208361089"/>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17CFB6C-0D43-5120-0456-47E344AD3844}"/>
              </a:ext>
            </a:extLst>
          </p:cNvPr>
          <p:cNvSpPr>
            <a:spLocks noGrp="1"/>
          </p:cNvSpPr>
          <p:nvPr>
            <p:ph type="title"/>
          </p:nvPr>
        </p:nvSpPr>
        <p:spPr/>
        <p:txBody>
          <a:bodyPr/>
          <a:lstStyle/>
          <a:p>
            <a:r>
              <a:rPr lang="en-IN" dirty="0"/>
              <a:t>Create a </a:t>
            </a:r>
            <a:r>
              <a:rPr lang="en-IN" dirty="0" err="1"/>
              <a:t>Colocated</a:t>
            </a:r>
            <a:r>
              <a:rPr lang="en-IN" dirty="0"/>
              <a:t> Collection</a:t>
            </a:r>
          </a:p>
        </p:txBody>
      </p:sp>
      <p:pic>
        <p:nvPicPr>
          <p:cNvPr id="4" name="Picture 3">
            <a:extLst>
              <a:ext uri="{FF2B5EF4-FFF2-40B4-BE49-F238E27FC236}">
                <a16:creationId xmlns:a16="http://schemas.microsoft.com/office/drawing/2014/main" id="{46C691F3-2815-9446-9667-AB9F7F956117}"/>
              </a:ext>
            </a:extLst>
          </p:cNvPr>
          <p:cNvPicPr>
            <a:picLocks noChangeAspect="1"/>
          </p:cNvPicPr>
          <p:nvPr/>
        </p:nvPicPr>
        <p:blipFill>
          <a:blip r:embed="rId2"/>
          <a:stretch>
            <a:fillRect/>
          </a:stretch>
        </p:blipFill>
        <p:spPr>
          <a:xfrm>
            <a:off x="381000" y="1447800"/>
            <a:ext cx="8382000" cy="5105400"/>
          </a:xfrm>
          <a:prstGeom prst="rect">
            <a:avLst/>
          </a:prstGeom>
        </p:spPr>
      </p:pic>
    </p:spTree>
    <p:extLst>
      <p:ext uri="{BB962C8B-B14F-4D97-AF65-F5344CB8AC3E}">
        <p14:creationId xmlns:p14="http://schemas.microsoft.com/office/powerpoint/2010/main" val="634593037"/>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98D3DEB-0FBA-1489-5CF3-A6B46852E6BC}"/>
              </a:ext>
            </a:extLst>
          </p:cNvPr>
          <p:cNvSpPr>
            <a:spLocks noGrp="1"/>
          </p:cNvSpPr>
          <p:nvPr>
            <p:ph sz="quarter" idx="12"/>
          </p:nvPr>
        </p:nvSpPr>
        <p:spPr>
          <a:xfrm>
            <a:off x="457201" y="1381124"/>
            <a:ext cx="8228012" cy="5095875"/>
          </a:xfrm>
        </p:spPr>
        <p:txBody>
          <a:bodyPr>
            <a:normAutofit fontScale="92500" lnSpcReduction="10000"/>
          </a:bodyPr>
          <a:lstStyle/>
          <a:p>
            <a:r>
              <a:rPr lang="en-US" dirty="0"/>
              <a:t>When collections already exist beforehand, the Modify Collection API can be used to set the </a:t>
            </a:r>
            <a:r>
              <a:rPr lang="en-US" dirty="0" err="1"/>
              <a:t>withCollection</a:t>
            </a:r>
            <a:r>
              <a:rPr lang="en-US" dirty="0"/>
              <a:t> parameter.</a:t>
            </a:r>
          </a:p>
          <a:p>
            <a:r>
              <a:rPr lang="en-US" dirty="0"/>
              <a:t>So that the two collections can be linked. </a:t>
            </a:r>
          </a:p>
          <a:p>
            <a:r>
              <a:rPr lang="en-US" dirty="0"/>
              <a:t>This will not trigger changes to the cluster automatically.</a:t>
            </a:r>
          </a:p>
          <a:p>
            <a:r>
              <a:rPr lang="en-US" dirty="0"/>
              <a:t>Because moving many replicas immediately might de-stabilize the system. </a:t>
            </a:r>
          </a:p>
          <a:p>
            <a:r>
              <a:rPr lang="en-US" dirty="0"/>
              <a:t>Instead, it is recommended that the Suggestions UI page should be consulted on the operations that can be performed to change the cluster manually.</a:t>
            </a:r>
          </a:p>
          <a:p>
            <a:r>
              <a:rPr lang="en-US" dirty="0"/>
              <a:t>Example: /admin/</a:t>
            </a:r>
            <a:r>
              <a:rPr lang="en-US" dirty="0" err="1"/>
              <a:t>collections?action</a:t>
            </a:r>
            <a:r>
              <a:rPr lang="en-US" dirty="0"/>
              <a:t>=</a:t>
            </a:r>
            <a:r>
              <a:rPr lang="en-US" dirty="0" err="1"/>
              <a:t>MODIFYCOLLECTION&amp;collection</a:t>
            </a:r>
            <a:r>
              <a:rPr lang="en-US" dirty="0"/>
              <a:t>=</a:t>
            </a:r>
            <a:r>
              <a:rPr lang="en-US" dirty="0" err="1"/>
              <a:t>techproducts&amp;withCollection</a:t>
            </a:r>
            <a:r>
              <a:rPr lang="en-US" dirty="0"/>
              <a:t>=</a:t>
            </a:r>
            <a:r>
              <a:rPr lang="en-US" dirty="0" err="1"/>
              <a:t>tech_categories</a:t>
            </a:r>
            <a:endParaRPr lang="en-IN" dirty="0"/>
          </a:p>
        </p:txBody>
      </p:sp>
      <p:sp>
        <p:nvSpPr>
          <p:cNvPr id="3" name="Title 2">
            <a:extLst>
              <a:ext uri="{FF2B5EF4-FFF2-40B4-BE49-F238E27FC236}">
                <a16:creationId xmlns:a16="http://schemas.microsoft.com/office/drawing/2014/main" id="{23DE83FE-CBE6-21E9-BBA5-D578ED4DD89D}"/>
              </a:ext>
            </a:extLst>
          </p:cNvPr>
          <p:cNvSpPr>
            <a:spLocks noGrp="1"/>
          </p:cNvSpPr>
          <p:nvPr>
            <p:ph type="title"/>
          </p:nvPr>
        </p:nvSpPr>
        <p:spPr/>
        <p:txBody>
          <a:bodyPr/>
          <a:lstStyle/>
          <a:p>
            <a:r>
              <a:rPr lang="en-IN" dirty="0"/>
              <a:t>Colocating Existing Collections</a:t>
            </a:r>
          </a:p>
        </p:txBody>
      </p:sp>
    </p:spTree>
    <p:extLst>
      <p:ext uri="{BB962C8B-B14F-4D97-AF65-F5344CB8AC3E}">
        <p14:creationId xmlns:p14="http://schemas.microsoft.com/office/powerpoint/2010/main" val="3432181797"/>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1C8ADEF-B50F-6642-E9B2-5E7E83326FB5}"/>
              </a:ext>
            </a:extLst>
          </p:cNvPr>
          <p:cNvSpPr>
            <a:spLocks noGrp="1"/>
          </p:cNvSpPr>
          <p:nvPr>
            <p:ph sz="quarter" idx="12"/>
          </p:nvPr>
        </p:nvSpPr>
        <p:spPr/>
        <p:txBody>
          <a:bodyPr/>
          <a:lstStyle/>
          <a:p>
            <a:r>
              <a:rPr lang="en-US" dirty="0"/>
              <a:t>Deleting a collection which has been linked to another will fail unless the link itself is deleted first by using the Modify Collection API to un-set the </a:t>
            </a:r>
            <a:r>
              <a:rPr lang="en-US" dirty="0" err="1"/>
              <a:t>withCollection</a:t>
            </a:r>
            <a:r>
              <a:rPr lang="en-US" dirty="0"/>
              <a:t> attribute.</a:t>
            </a:r>
          </a:p>
          <a:p>
            <a:r>
              <a:rPr lang="en-US" dirty="0"/>
              <a:t>Example: /admin/</a:t>
            </a:r>
            <a:r>
              <a:rPr lang="en-US" dirty="0" err="1"/>
              <a:t>collections?action</a:t>
            </a:r>
            <a:r>
              <a:rPr lang="en-US" dirty="0"/>
              <a:t>=</a:t>
            </a:r>
            <a:r>
              <a:rPr lang="en-US" dirty="0" err="1"/>
              <a:t>MODIFYCOLLECTION&amp;collection</a:t>
            </a:r>
            <a:r>
              <a:rPr lang="en-US" dirty="0"/>
              <a:t>=</a:t>
            </a:r>
            <a:r>
              <a:rPr lang="en-US" dirty="0" err="1"/>
              <a:t>techproducts&amp;withCollection</a:t>
            </a:r>
            <a:r>
              <a:rPr lang="en-US" dirty="0"/>
              <a:t>=</a:t>
            </a:r>
            <a:endParaRPr lang="en-IN" dirty="0"/>
          </a:p>
        </p:txBody>
      </p:sp>
      <p:sp>
        <p:nvSpPr>
          <p:cNvPr id="3" name="Title 2">
            <a:extLst>
              <a:ext uri="{FF2B5EF4-FFF2-40B4-BE49-F238E27FC236}">
                <a16:creationId xmlns:a16="http://schemas.microsoft.com/office/drawing/2014/main" id="{EBBB28AF-CFB1-0DD4-BF70-72A7E77BBFC4}"/>
              </a:ext>
            </a:extLst>
          </p:cNvPr>
          <p:cNvSpPr>
            <a:spLocks noGrp="1"/>
          </p:cNvSpPr>
          <p:nvPr>
            <p:ph type="title"/>
          </p:nvPr>
        </p:nvSpPr>
        <p:spPr/>
        <p:txBody>
          <a:bodyPr/>
          <a:lstStyle/>
          <a:p>
            <a:r>
              <a:rPr lang="en-IN" dirty="0"/>
              <a:t>Deleting </a:t>
            </a:r>
            <a:r>
              <a:rPr lang="en-IN" dirty="0" err="1"/>
              <a:t>Colocated</a:t>
            </a:r>
            <a:r>
              <a:rPr lang="en-IN" dirty="0"/>
              <a:t> Collections</a:t>
            </a:r>
          </a:p>
        </p:txBody>
      </p:sp>
    </p:spTree>
    <p:extLst>
      <p:ext uri="{BB962C8B-B14F-4D97-AF65-F5344CB8AC3E}">
        <p14:creationId xmlns:p14="http://schemas.microsoft.com/office/powerpoint/2010/main" val="257603707"/>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E69F8CC-22AC-A660-2F2B-17FBCAB00937}"/>
              </a:ext>
            </a:extLst>
          </p:cNvPr>
          <p:cNvSpPr>
            <a:spLocks noGrp="1"/>
          </p:cNvSpPr>
          <p:nvPr>
            <p:ph sz="quarter" idx="12"/>
          </p:nvPr>
        </p:nvSpPr>
        <p:spPr/>
        <p:txBody>
          <a:bodyPr>
            <a:normAutofit lnSpcReduction="10000"/>
          </a:bodyPr>
          <a:lstStyle/>
          <a:p>
            <a:r>
              <a:rPr lang="en-US" dirty="0"/>
              <a:t>The collection being used as the </a:t>
            </a:r>
            <a:r>
              <a:rPr lang="en-US" dirty="0" err="1"/>
              <a:t>withCollection</a:t>
            </a:r>
            <a:r>
              <a:rPr lang="en-US" dirty="0"/>
              <a:t> must have one shard only and that shard should be named shard1. </a:t>
            </a:r>
          </a:p>
          <a:p>
            <a:r>
              <a:rPr lang="en-US" dirty="0"/>
              <a:t>Note that when using the default router, the shard name is always set to shard1 but special care must be taken to name the shard as shard1 when using the implicit router.</a:t>
            </a:r>
          </a:p>
          <a:p>
            <a:r>
              <a:rPr lang="en-US" dirty="0"/>
              <a:t>In case new replicas of the </a:t>
            </a:r>
            <a:r>
              <a:rPr lang="en-US" dirty="0" err="1"/>
              <a:t>withCollection</a:t>
            </a:r>
            <a:r>
              <a:rPr lang="en-US" dirty="0"/>
              <a:t> have to be added to maintain the colocation guarantees then the new replicas will be of type NRT only. </a:t>
            </a:r>
          </a:p>
          <a:p>
            <a:r>
              <a:rPr lang="en-US" dirty="0"/>
              <a:t>Automatically creating replicas of TLOG or PULL types is not supported.</a:t>
            </a:r>
            <a:endParaRPr lang="en-IN" dirty="0"/>
          </a:p>
        </p:txBody>
      </p:sp>
      <p:sp>
        <p:nvSpPr>
          <p:cNvPr id="3" name="Title 2">
            <a:extLst>
              <a:ext uri="{FF2B5EF4-FFF2-40B4-BE49-F238E27FC236}">
                <a16:creationId xmlns:a16="http://schemas.microsoft.com/office/drawing/2014/main" id="{0E9A691C-2CCB-191D-153B-3F3F57655F0B}"/>
              </a:ext>
            </a:extLst>
          </p:cNvPr>
          <p:cNvSpPr>
            <a:spLocks noGrp="1"/>
          </p:cNvSpPr>
          <p:nvPr>
            <p:ph type="title"/>
          </p:nvPr>
        </p:nvSpPr>
        <p:spPr/>
        <p:txBody>
          <a:bodyPr/>
          <a:lstStyle/>
          <a:p>
            <a:r>
              <a:rPr lang="en-IN" dirty="0"/>
              <a:t>Limitations and Caveats</a:t>
            </a:r>
          </a:p>
        </p:txBody>
      </p:sp>
    </p:spTree>
    <p:extLst>
      <p:ext uri="{BB962C8B-B14F-4D97-AF65-F5344CB8AC3E}">
        <p14:creationId xmlns:p14="http://schemas.microsoft.com/office/powerpoint/2010/main" val="3167361234"/>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E69F8CC-22AC-A660-2F2B-17FBCAB00937}"/>
              </a:ext>
            </a:extLst>
          </p:cNvPr>
          <p:cNvSpPr>
            <a:spLocks noGrp="1"/>
          </p:cNvSpPr>
          <p:nvPr>
            <p:ph sz="quarter" idx="12"/>
          </p:nvPr>
        </p:nvSpPr>
        <p:spPr>
          <a:xfrm>
            <a:off x="457201" y="1381124"/>
            <a:ext cx="8228012" cy="5019675"/>
          </a:xfrm>
        </p:spPr>
        <p:txBody>
          <a:bodyPr>
            <a:normAutofit fontScale="92500" lnSpcReduction="10000"/>
          </a:bodyPr>
          <a:lstStyle/>
          <a:p>
            <a:r>
              <a:rPr lang="en-US" dirty="0"/>
              <a:t>In case, replicas must be moved from one node to another, perhaps in response to a node lost trigger.</a:t>
            </a:r>
          </a:p>
          <a:p>
            <a:r>
              <a:rPr lang="en-US" dirty="0"/>
              <a:t>Then the target nodes will be chosen by preferring nodes that already have a replica of the </a:t>
            </a:r>
            <a:r>
              <a:rPr lang="en-US" dirty="0" err="1"/>
              <a:t>withCollection</a:t>
            </a:r>
            <a:r>
              <a:rPr lang="en-US" dirty="0"/>
              <a:t>.</a:t>
            </a:r>
          </a:p>
          <a:p>
            <a:r>
              <a:rPr lang="en-US" dirty="0"/>
              <a:t>So that the number of moves is minimized. </a:t>
            </a:r>
          </a:p>
          <a:p>
            <a:r>
              <a:rPr lang="en-US" dirty="0"/>
              <a:t>It means that unless there are Autoscaling policy violations, Solr will continue to move such replicas to already loaded nodes instead of preferring empty nodes. </a:t>
            </a:r>
          </a:p>
          <a:p>
            <a:r>
              <a:rPr lang="en-US" dirty="0"/>
              <a:t>Therefore, it is advised to have policy rules which can prevent such overloading by e.g., setting the maximum number of cores per node to a fixed value.</a:t>
            </a:r>
          </a:p>
          <a:p>
            <a:r>
              <a:rPr lang="en-US" dirty="0"/>
              <a:t>Example: {'cores' : '&lt;8', 'node' : '#ANY'}</a:t>
            </a:r>
            <a:endParaRPr lang="en-IN" dirty="0"/>
          </a:p>
        </p:txBody>
      </p:sp>
      <p:sp>
        <p:nvSpPr>
          <p:cNvPr id="3" name="Title 2">
            <a:extLst>
              <a:ext uri="{FF2B5EF4-FFF2-40B4-BE49-F238E27FC236}">
                <a16:creationId xmlns:a16="http://schemas.microsoft.com/office/drawing/2014/main" id="{0E9A691C-2CCB-191D-153B-3F3F57655F0B}"/>
              </a:ext>
            </a:extLst>
          </p:cNvPr>
          <p:cNvSpPr>
            <a:spLocks noGrp="1"/>
          </p:cNvSpPr>
          <p:nvPr>
            <p:ph type="title"/>
          </p:nvPr>
        </p:nvSpPr>
        <p:spPr/>
        <p:txBody>
          <a:bodyPr/>
          <a:lstStyle/>
          <a:p>
            <a:r>
              <a:rPr lang="en-IN" dirty="0"/>
              <a:t>Limitations and Caveats</a:t>
            </a:r>
          </a:p>
        </p:txBody>
      </p:sp>
    </p:spTree>
    <p:extLst>
      <p:ext uri="{BB962C8B-B14F-4D97-AF65-F5344CB8AC3E}">
        <p14:creationId xmlns:p14="http://schemas.microsoft.com/office/powerpoint/2010/main" val="3735179162"/>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E69F8CC-22AC-A660-2F2B-17FBCAB00937}"/>
              </a:ext>
            </a:extLst>
          </p:cNvPr>
          <p:cNvSpPr>
            <a:spLocks noGrp="1"/>
          </p:cNvSpPr>
          <p:nvPr>
            <p:ph sz="quarter" idx="12"/>
          </p:nvPr>
        </p:nvSpPr>
        <p:spPr>
          <a:xfrm>
            <a:off x="457201" y="1381124"/>
            <a:ext cx="8228012" cy="5019675"/>
          </a:xfrm>
        </p:spPr>
        <p:txBody>
          <a:bodyPr>
            <a:normAutofit/>
          </a:bodyPr>
          <a:lstStyle/>
          <a:p>
            <a:r>
              <a:rPr lang="en-US" dirty="0"/>
              <a:t>The colocation guarantee is one-way only i.e., a collection 'X' </a:t>
            </a:r>
            <a:r>
              <a:rPr lang="en-US" dirty="0" err="1"/>
              <a:t>colocated</a:t>
            </a:r>
            <a:r>
              <a:rPr lang="en-US" dirty="0"/>
              <a:t> with 'Y' will always have one or more replicas of 'Y' on any node that has a replica of 'X' but the reverse is not true. </a:t>
            </a:r>
          </a:p>
          <a:p>
            <a:r>
              <a:rPr lang="en-US" dirty="0"/>
              <a:t>There may be nodes which have one or more replicas of 'Y' but no replicas of 'X’. </a:t>
            </a:r>
          </a:p>
          <a:p>
            <a:r>
              <a:rPr lang="en-US" dirty="0"/>
              <a:t>Such replicas of 'Y' will not be considered a violation of colocation rules and will not be cleaned up automatically.</a:t>
            </a:r>
            <a:endParaRPr lang="en-IN" dirty="0"/>
          </a:p>
        </p:txBody>
      </p:sp>
      <p:sp>
        <p:nvSpPr>
          <p:cNvPr id="3" name="Title 2">
            <a:extLst>
              <a:ext uri="{FF2B5EF4-FFF2-40B4-BE49-F238E27FC236}">
                <a16:creationId xmlns:a16="http://schemas.microsoft.com/office/drawing/2014/main" id="{0E9A691C-2CCB-191D-153B-3F3F57655F0B}"/>
              </a:ext>
            </a:extLst>
          </p:cNvPr>
          <p:cNvSpPr>
            <a:spLocks noGrp="1"/>
          </p:cNvSpPr>
          <p:nvPr>
            <p:ph type="title"/>
          </p:nvPr>
        </p:nvSpPr>
        <p:spPr/>
        <p:txBody>
          <a:bodyPr/>
          <a:lstStyle/>
          <a:p>
            <a:r>
              <a:rPr lang="en-IN" dirty="0"/>
              <a:t>Limitations and Caveats</a:t>
            </a:r>
          </a:p>
        </p:txBody>
      </p:sp>
    </p:spTree>
    <p:extLst>
      <p:ext uri="{BB962C8B-B14F-4D97-AF65-F5344CB8AC3E}">
        <p14:creationId xmlns:p14="http://schemas.microsoft.com/office/powerpoint/2010/main" val="710931208"/>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6B5DAC-80D4-B62D-BAD4-62C94FC999B1}"/>
              </a:ext>
            </a:extLst>
          </p:cNvPr>
          <p:cNvSpPr>
            <a:spLocks noGrp="1"/>
          </p:cNvSpPr>
          <p:nvPr>
            <p:ph type="title"/>
          </p:nvPr>
        </p:nvSpPr>
        <p:spPr/>
        <p:txBody>
          <a:bodyPr/>
          <a:lstStyle/>
          <a:p>
            <a:r>
              <a:rPr lang="en-US" dirty="0"/>
              <a:t>Monitoring </a:t>
            </a:r>
            <a:r>
              <a:rPr lang="en-US" dirty="0" err="1"/>
              <a:t>Solr</a:t>
            </a:r>
            <a:r>
              <a:rPr lang="en-US" dirty="0"/>
              <a:t> with Prometheus and Grafana</a:t>
            </a:r>
            <a:endParaRPr lang="en-IN" dirty="0"/>
          </a:p>
        </p:txBody>
      </p:sp>
      <p:pic>
        <p:nvPicPr>
          <p:cNvPr id="1026" name="Picture 2" descr="image">
            <a:extLst>
              <a:ext uri="{FF2B5EF4-FFF2-40B4-BE49-F238E27FC236}">
                <a16:creationId xmlns:a16="http://schemas.microsoft.com/office/drawing/2014/main" id="{88106E8D-02CC-B504-90BD-E957FF8450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1035" y="1447800"/>
            <a:ext cx="8205261" cy="5029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3186942"/>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42B756C-DDFD-B47C-846F-C62DB83D8DF1}"/>
              </a:ext>
            </a:extLst>
          </p:cNvPr>
          <p:cNvSpPr>
            <a:spLocks noGrp="1"/>
          </p:cNvSpPr>
          <p:nvPr>
            <p:ph sz="quarter" idx="12"/>
          </p:nvPr>
        </p:nvSpPr>
        <p:spPr/>
        <p:txBody>
          <a:bodyPr/>
          <a:lstStyle/>
          <a:p>
            <a:r>
              <a:rPr lang="en-IN" dirty="0"/>
              <a:t>https://medium.com/@gurpreets0610/deploy-prometheus-grafana-on-kubernetes-cluster-e8395cc16f91</a:t>
            </a:r>
          </a:p>
        </p:txBody>
      </p:sp>
      <p:sp>
        <p:nvSpPr>
          <p:cNvPr id="3" name="Title 2">
            <a:extLst>
              <a:ext uri="{FF2B5EF4-FFF2-40B4-BE49-F238E27FC236}">
                <a16:creationId xmlns:a16="http://schemas.microsoft.com/office/drawing/2014/main" id="{106B5DAC-80D4-B62D-BAD4-62C94FC999B1}"/>
              </a:ext>
            </a:extLst>
          </p:cNvPr>
          <p:cNvSpPr>
            <a:spLocks noGrp="1"/>
          </p:cNvSpPr>
          <p:nvPr>
            <p:ph type="title"/>
          </p:nvPr>
        </p:nvSpPr>
        <p:spPr/>
        <p:txBody>
          <a:bodyPr/>
          <a:lstStyle/>
          <a:p>
            <a:r>
              <a:rPr lang="en-US" dirty="0"/>
              <a:t>Monitoring </a:t>
            </a:r>
            <a:r>
              <a:rPr lang="en-US" dirty="0" err="1"/>
              <a:t>Solr</a:t>
            </a:r>
            <a:r>
              <a:rPr lang="en-US" dirty="0"/>
              <a:t> with Prometheus and Grafana</a:t>
            </a:r>
            <a:endParaRPr lang="en-IN" dirty="0"/>
          </a:p>
        </p:txBody>
      </p:sp>
    </p:spTree>
    <p:extLst>
      <p:ext uri="{BB962C8B-B14F-4D97-AF65-F5344CB8AC3E}">
        <p14:creationId xmlns:p14="http://schemas.microsoft.com/office/powerpoint/2010/main" val="3767383656"/>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6B5DAC-80D4-B62D-BAD4-62C94FC999B1}"/>
              </a:ext>
            </a:extLst>
          </p:cNvPr>
          <p:cNvSpPr>
            <a:spLocks noGrp="1"/>
          </p:cNvSpPr>
          <p:nvPr>
            <p:ph type="title"/>
          </p:nvPr>
        </p:nvSpPr>
        <p:spPr/>
        <p:txBody>
          <a:bodyPr/>
          <a:lstStyle/>
          <a:p>
            <a:r>
              <a:rPr lang="en-US" dirty="0"/>
              <a:t>Monitoring </a:t>
            </a:r>
            <a:r>
              <a:rPr lang="en-US" dirty="0" err="1"/>
              <a:t>Solr</a:t>
            </a:r>
            <a:r>
              <a:rPr lang="en-US" dirty="0"/>
              <a:t> with Prometheus and Grafana</a:t>
            </a:r>
            <a:endParaRPr lang="en-IN" dirty="0"/>
          </a:p>
        </p:txBody>
      </p:sp>
      <p:pic>
        <p:nvPicPr>
          <p:cNvPr id="9" name="Picture 8">
            <a:extLst>
              <a:ext uri="{FF2B5EF4-FFF2-40B4-BE49-F238E27FC236}">
                <a16:creationId xmlns:a16="http://schemas.microsoft.com/office/drawing/2014/main" id="{CFF635FC-FEBD-762E-6726-774418584155}"/>
              </a:ext>
            </a:extLst>
          </p:cNvPr>
          <p:cNvPicPr>
            <a:picLocks noChangeAspect="1"/>
          </p:cNvPicPr>
          <p:nvPr/>
        </p:nvPicPr>
        <p:blipFill>
          <a:blip r:embed="rId3"/>
          <a:stretch>
            <a:fillRect/>
          </a:stretch>
        </p:blipFill>
        <p:spPr>
          <a:xfrm>
            <a:off x="0" y="1752600"/>
            <a:ext cx="9144000" cy="3691976"/>
          </a:xfrm>
          <a:prstGeom prst="rect">
            <a:avLst/>
          </a:prstGeom>
        </p:spPr>
      </p:pic>
      <p:sp>
        <p:nvSpPr>
          <p:cNvPr id="2" name="TextBox 1">
            <a:extLst>
              <a:ext uri="{FF2B5EF4-FFF2-40B4-BE49-F238E27FC236}">
                <a16:creationId xmlns:a16="http://schemas.microsoft.com/office/drawing/2014/main" id="{A8EDD374-09AB-5FE4-394C-F6AD9CEC652A}"/>
              </a:ext>
            </a:extLst>
          </p:cNvPr>
          <p:cNvSpPr txBox="1"/>
          <p:nvPr/>
        </p:nvSpPr>
        <p:spPr>
          <a:xfrm>
            <a:off x="182165" y="1383268"/>
            <a:ext cx="8763000" cy="369332"/>
          </a:xfrm>
          <a:prstGeom prst="rect">
            <a:avLst/>
          </a:prstGeom>
          <a:noFill/>
        </p:spPr>
        <p:txBody>
          <a:bodyPr wrap="square" rtlCol="0">
            <a:spAutoFit/>
          </a:bodyPr>
          <a:lstStyle/>
          <a:p>
            <a:r>
              <a:rPr lang="pt-BR" dirty="0"/>
              <a:t>solr-exporter -p 9854 -z localhost:2181 -f  ..\conf\solr-exporter-config.xml -n 16</a:t>
            </a:r>
            <a:endParaRPr lang="en-IN" dirty="0"/>
          </a:p>
        </p:txBody>
      </p:sp>
    </p:spTree>
    <p:extLst>
      <p:ext uri="{BB962C8B-B14F-4D97-AF65-F5344CB8AC3E}">
        <p14:creationId xmlns:p14="http://schemas.microsoft.com/office/powerpoint/2010/main" val="3297701113"/>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6B5DAC-80D4-B62D-BAD4-62C94FC999B1}"/>
              </a:ext>
            </a:extLst>
          </p:cNvPr>
          <p:cNvSpPr>
            <a:spLocks noGrp="1"/>
          </p:cNvSpPr>
          <p:nvPr>
            <p:ph type="title"/>
          </p:nvPr>
        </p:nvSpPr>
        <p:spPr/>
        <p:txBody>
          <a:bodyPr/>
          <a:lstStyle/>
          <a:p>
            <a:r>
              <a:rPr lang="en-US" dirty="0"/>
              <a:t>Monitoring </a:t>
            </a:r>
            <a:r>
              <a:rPr lang="en-US" dirty="0" err="1"/>
              <a:t>Solr</a:t>
            </a:r>
            <a:r>
              <a:rPr lang="en-US" dirty="0"/>
              <a:t> with Prometheus and Grafana</a:t>
            </a:r>
            <a:endParaRPr lang="en-IN" dirty="0"/>
          </a:p>
        </p:txBody>
      </p:sp>
      <p:pic>
        <p:nvPicPr>
          <p:cNvPr id="7" name="Picture 6">
            <a:extLst>
              <a:ext uri="{FF2B5EF4-FFF2-40B4-BE49-F238E27FC236}">
                <a16:creationId xmlns:a16="http://schemas.microsoft.com/office/drawing/2014/main" id="{87F42175-34B0-E6CC-3C2A-223E84FEF5AE}"/>
              </a:ext>
            </a:extLst>
          </p:cNvPr>
          <p:cNvPicPr>
            <a:picLocks noChangeAspect="1"/>
          </p:cNvPicPr>
          <p:nvPr/>
        </p:nvPicPr>
        <p:blipFill>
          <a:blip r:embed="rId3"/>
          <a:stretch>
            <a:fillRect/>
          </a:stretch>
        </p:blipFill>
        <p:spPr>
          <a:xfrm>
            <a:off x="0" y="2011101"/>
            <a:ext cx="9144000" cy="2835797"/>
          </a:xfrm>
          <a:prstGeom prst="rect">
            <a:avLst/>
          </a:prstGeom>
        </p:spPr>
      </p:pic>
      <p:pic>
        <p:nvPicPr>
          <p:cNvPr id="4" name="Picture 3">
            <a:extLst>
              <a:ext uri="{FF2B5EF4-FFF2-40B4-BE49-F238E27FC236}">
                <a16:creationId xmlns:a16="http://schemas.microsoft.com/office/drawing/2014/main" id="{0A3973EF-0959-AB4C-A0A4-6A196E88906A}"/>
              </a:ext>
            </a:extLst>
          </p:cNvPr>
          <p:cNvPicPr>
            <a:picLocks noChangeAspect="1"/>
          </p:cNvPicPr>
          <p:nvPr/>
        </p:nvPicPr>
        <p:blipFill>
          <a:blip r:embed="rId4"/>
          <a:stretch>
            <a:fillRect/>
          </a:stretch>
        </p:blipFill>
        <p:spPr>
          <a:xfrm>
            <a:off x="0" y="1654687"/>
            <a:ext cx="9144000" cy="3548626"/>
          </a:xfrm>
          <a:prstGeom prst="rect">
            <a:avLst/>
          </a:prstGeom>
        </p:spPr>
      </p:pic>
    </p:spTree>
    <p:extLst>
      <p:ext uri="{BB962C8B-B14F-4D97-AF65-F5344CB8AC3E}">
        <p14:creationId xmlns:p14="http://schemas.microsoft.com/office/powerpoint/2010/main" val="3141128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3BF6BD4-747D-8B66-6436-91C4D918DB0E}"/>
              </a:ext>
            </a:extLst>
          </p:cNvPr>
          <p:cNvSpPr>
            <a:spLocks noGrp="1"/>
          </p:cNvSpPr>
          <p:nvPr>
            <p:ph sz="quarter" idx="12"/>
          </p:nvPr>
        </p:nvSpPr>
        <p:spPr/>
        <p:txBody>
          <a:bodyPr/>
          <a:lstStyle/>
          <a:p>
            <a:r>
              <a:rPr lang="en-IN" dirty="0"/>
              <a:t>Setting Up an External </a:t>
            </a:r>
            <a:r>
              <a:rPr lang="en-IN" dirty="0" err="1"/>
              <a:t>ZooKeeper</a:t>
            </a:r>
            <a:r>
              <a:rPr lang="en-IN" dirty="0"/>
              <a:t> Ensemble</a:t>
            </a:r>
          </a:p>
          <a:p>
            <a:r>
              <a:rPr lang="en-IN" dirty="0"/>
              <a:t>Using </a:t>
            </a:r>
            <a:r>
              <a:rPr lang="en-IN" dirty="0" err="1"/>
              <a:t>ZooKeeper</a:t>
            </a:r>
            <a:r>
              <a:rPr lang="en-IN" dirty="0"/>
              <a:t> to Manage Configuration Files</a:t>
            </a:r>
          </a:p>
          <a:p>
            <a:r>
              <a:rPr lang="en-IN" dirty="0" err="1"/>
              <a:t>ZooKeeper</a:t>
            </a:r>
            <a:r>
              <a:rPr lang="en-IN" dirty="0"/>
              <a:t> Access Control</a:t>
            </a:r>
          </a:p>
          <a:p>
            <a:r>
              <a:rPr lang="en-IN" dirty="0"/>
              <a:t>Collections API</a:t>
            </a:r>
          </a:p>
          <a:p>
            <a:r>
              <a:rPr lang="en-IN" dirty="0"/>
              <a:t>Parameter Reference</a:t>
            </a:r>
          </a:p>
          <a:p>
            <a:r>
              <a:rPr lang="en-IN" dirty="0"/>
              <a:t>Command Line Utilities</a:t>
            </a:r>
          </a:p>
          <a:p>
            <a:r>
              <a:rPr lang="en-IN" dirty="0" err="1"/>
              <a:t>SolrCloud</a:t>
            </a:r>
            <a:r>
              <a:rPr lang="en-IN" dirty="0"/>
              <a:t> with Legacy Configuration Files</a:t>
            </a:r>
          </a:p>
          <a:p>
            <a:r>
              <a:rPr lang="en-IN" dirty="0" err="1"/>
              <a:t>ConfigSets</a:t>
            </a:r>
            <a:r>
              <a:rPr lang="en-IN" dirty="0"/>
              <a:t> API</a:t>
            </a:r>
          </a:p>
        </p:txBody>
      </p:sp>
      <p:sp>
        <p:nvSpPr>
          <p:cNvPr id="3" name="Title 2">
            <a:extLst>
              <a:ext uri="{FF2B5EF4-FFF2-40B4-BE49-F238E27FC236}">
                <a16:creationId xmlns:a16="http://schemas.microsoft.com/office/drawing/2014/main" id="{20B43448-B4A1-2F97-A46A-9A06B9FB0497}"/>
              </a:ext>
            </a:extLst>
          </p:cNvPr>
          <p:cNvSpPr>
            <a:spLocks noGrp="1"/>
          </p:cNvSpPr>
          <p:nvPr>
            <p:ph type="title"/>
          </p:nvPr>
        </p:nvSpPr>
        <p:spPr/>
        <p:txBody>
          <a:bodyPr/>
          <a:lstStyle/>
          <a:p>
            <a:r>
              <a:rPr lang="en-IN" dirty="0"/>
              <a:t>Solr Cloud Configuration and Parameters</a:t>
            </a:r>
          </a:p>
        </p:txBody>
      </p:sp>
    </p:spTree>
    <p:extLst>
      <p:ext uri="{BB962C8B-B14F-4D97-AF65-F5344CB8AC3E}">
        <p14:creationId xmlns:p14="http://schemas.microsoft.com/office/powerpoint/2010/main" val="196744089"/>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580FB3E-7275-7A24-5CCB-FF52BFF0729A}"/>
              </a:ext>
            </a:extLst>
          </p:cNvPr>
          <p:cNvSpPr>
            <a:spLocks noGrp="1"/>
          </p:cNvSpPr>
          <p:nvPr>
            <p:ph sz="quarter" idx="12"/>
          </p:nvPr>
        </p:nvSpPr>
        <p:spPr/>
        <p:txBody>
          <a:bodyPr/>
          <a:lstStyle/>
          <a:p>
            <a:r>
              <a:rPr lang="en-US" dirty="0"/>
              <a:t>In order for Prometheus to know about the </a:t>
            </a:r>
            <a:r>
              <a:rPr lang="en-US" dirty="0" err="1"/>
              <a:t>solr</a:t>
            </a:r>
            <a:r>
              <a:rPr lang="en-US" dirty="0"/>
              <a:t>-exporter, the listen address must be added to </a:t>
            </a:r>
            <a:r>
              <a:rPr lang="en-US" dirty="0" err="1"/>
              <a:t>prometheus.yml</a:t>
            </a:r>
            <a:r>
              <a:rPr lang="en-US" dirty="0"/>
              <a:t>, as in this example:</a:t>
            </a:r>
          </a:p>
          <a:p>
            <a:endParaRPr lang="en-US" dirty="0"/>
          </a:p>
          <a:p>
            <a:r>
              <a:rPr lang="en-US" dirty="0" err="1"/>
              <a:t>scrape_configs</a:t>
            </a:r>
            <a:r>
              <a:rPr lang="en-US" dirty="0"/>
              <a:t>:</a:t>
            </a:r>
          </a:p>
          <a:p>
            <a:r>
              <a:rPr lang="en-US" dirty="0"/>
              <a:t>  - </a:t>
            </a:r>
            <a:r>
              <a:rPr lang="en-US" dirty="0" err="1"/>
              <a:t>job_name</a:t>
            </a:r>
            <a:r>
              <a:rPr lang="en-US" dirty="0"/>
              <a:t>: '</a:t>
            </a:r>
            <a:r>
              <a:rPr lang="en-US" dirty="0" err="1"/>
              <a:t>solr</a:t>
            </a:r>
            <a:r>
              <a:rPr lang="en-US" dirty="0"/>
              <a:t>'</a:t>
            </a:r>
          </a:p>
          <a:p>
            <a:r>
              <a:rPr lang="en-US" dirty="0"/>
              <a:t>    </a:t>
            </a:r>
            <a:r>
              <a:rPr lang="en-US" dirty="0" err="1"/>
              <a:t>static_configs</a:t>
            </a:r>
            <a:r>
              <a:rPr lang="en-US" dirty="0"/>
              <a:t>:</a:t>
            </a:r>
          </a:p>
          <a:p>
            <a:r>
              <a:rPr lang="en-US" dirty="0"/>
              <a:t>      - targets: ['localhost:9854']</a:t>
            </a:r>
            <a:endParaRPr lang="en-IN" dirty="0"/>
          </a:p>
        </p:txBody>
      </p:sp>
      <p:sp>
        <p:nvSpPr>
          <p:cNvPr id="3" name="Title 2">
            <a:extLst>
              <a:ext uri="{FF2B5EF4-FFF2-40B4-BE49-F238E27FC236}">
                <a16:creationId xmlns:a16="http://schemas.microsoft.com/office/drawing/2014/main" id="{106B5DAC-80D4-B62D-BAD4-62C94FC999B1}"/>
              </a:ext>
            </a:extLst>
          </p:cNvPr>
          <p:cNvSpPr>
            <a:spLocks noGrp="1"/>
          </p:cNvSpPr>
          <p:nvPr>
            <p:ph type="title"/>
          </p:nvPr>
        </p:nvSpPr>
        <p:spPr/>
        <p:txBody>
          <a:bodyPr/>
          <a:lstStyle/>
          <a:p>
            <a:r>
              <a:rPr lang="en-US" dirty="0"/>
              <a:t>Monitoring </a:t>
            </a:r>
            <a:r>
              <a:rPr lang="en-US" dirty="0" err="1"/>
              <a:t>Solr</a:t>
            </a:r>
            <a:r>
              <a:rPr lang="en-US" dirty="0"/>
              <a:t> with Prometheus and Grafana</a:t>
            </a:r>
            <a:endParaRPr lang="en-IN" dirty="0"/>
          </a:p>
        </p:txBody>
      </p:sp>
    </p:spTree>
    <p:extLst>
      <p:ext uri="{BB962C8B-B14F-4D97-AF65-F5344CB8AC3E}">
        <p14:creationId xmlns:p14="http://schemas.microsoft.com/office/powerpoint/2010/main" val="2057765631"/>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5884F34-A313-CD94-0EF4-BB2B37E4DB61}"/>
              </a:ext>
            </a:extLst>
          </p:cNvPr>
          <p:cNvSpPr>
            <a:spLocks noGrp="1"/>
          </p:cNvSpPr>
          <p:nvPr>
            <p:ph sz="quarter" idx="12"/>
          </p:nvPr>
        </p:nvSpPr>
        <p:spPr/>
        <p:txBody>
          <a:bodyPr/>
          <a:lstStyle/>
          <a:p>
            <a:r>
              <a:rPr lang="en-US" dirty="0"/>
              <a:t>Request only "counter" type metrics in the "core" group, returned in JSON:</a:t>
            </a:r>
            <a:endParaRPr lang="en-IN" dirty="0">
              <a:hlinkClick r:id="rId2"/>
            </a:endParaRPr>
          </a:p>
          <a:p>
            <a:r>
              <a:rPr lang="en-IN" dirty="0">
                <a:hlinkClick r:id="rId2"/>
              </a:rPr>
              <a:t>http://localhost:8981/solr/admin/metrics?type=counter&amp;group=core</a:t>
            </a:r>
            <a:endParaRPr lang="en-IN" dirty="0"/>
          </a:p>
          <a:p>
            <a:endParaRPr lang="en-IN" dirty="0"/>
          </a:p>
          <a:p>
            <a:r>
              <a:rPr lang="en-US" dirty="0"/>
              <a:t>Request only "core" group metrics that start with "INDEX", returned in XML:</a:t>
            </a:r>
            <a:endParaRPr lang="en-IN" dirty="0"/>
          </a:p>
          <a:p>
            <a:r>
              <a:rPr lang="en-IN" dirty="0">
                <a:hlinkClick r:id="rId3"/>
              </a:rPr>
              <a:t>http://localhost:8981/solr/admin/metrics?wt=xml&amp;prefix=INDEX&amp;group=core</a:t>
            </a:r>
            <a:endParaRPr lang="en-IN" dirty="0"/>
          </a:p>
          <a:p>
            <a:endParaRPr lang="en-IN" dirty="0"/>
          </a:p>
        </p:txBody>
      </p:sp>
      <p:sp>
        <p:nvSpPr>
          <p:cNvPr id="3" name="Title 2">
            <a:extLst>
              <a:ext uri="{FF2B5EF4-FFF2-40B4-BE49-F238E27FC236}">
                <a16:creationId xmlns:a16="http://schemas.microsoft.com/office/drawing/2014/main" id="{FEDC4F10-24BC-C1E7-6E1A-76D884459E99}"/>
              </a:ext>
            </a:extLst>
          </p:cNvPr>
          <p:cNvSpPr>
            <a:spLocks noGrp="1"/>
          </p:cNvSpPr>
          <p:nvPr>
            <p:ph type="title"/>
          </p:nvPr>
        </p:nvSpPr>
        <p:spPr/>
        <p:txBody>
          <a:bodyPr/>
          <a:lstStyle/>
          <a:p>
            <a:r>
              <a:rPr lang="en-IN" dirty="0"/>
              <a:t>Metrics Reporters</a:t>
            </a:r>
          </a:p>
        </p:txBody>
      </p:sp>
    </p:spTree>
    <p:extLst>
      <p:ext uri="{BB962C8B-B14F-4D97-AF65-F5344CB8AC3E}">
        <p14:creationId xmlns:p14="http://schemas.microsoft.com/office/powerpoint/2010/main" val="4246045897"/>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5884F34-A313-CD94-0EF4-BB2B37E4DB61}"/>
              </a:ext>
            </a:extLst>
          </p:cNvPr>
          <p:cNvSpPr>
            <a:spLocks noGrp="1"/>
          </p:cNvSpPr>
          <p:nvPr>
            <p:ph sz="quarter" idx="12"/>
          </p:nvPr>
        </p:nvSpPr>
        <p:spPr/>
        <p:txBody>
          <a:bodyPr/>
          <a:lstStyle/>
          <a:p>
            <a:r>
              <a:rPr lang="en-US" dirty="0"/>
              <a:t>Request only "core" group metrics that end with ".requests":</a:t>
            </a:r>
          </a:p>
          <a:p>
            <a:r>
              <a:rPr lang="en-IN" dirty="0">
                <a:hlinkClick r:id="rId2"/>
              </a:rPr>
              <a:t>http://localhost:8981/solr/admin/metrics?regex=.*\.requests&amp;group=core</a:t>
            </a:r>
            <a:endParaRPr lang="en-IN" dirty="0"/>
          </a:p>
          <a:p>
            <a:endParaRPr lang="en-IN" dirty="0"/>
          </a:p>
          <a:p>
            <a:r>
              <a:rPr lang="en-US" dirty="0"/>
              <a:t>Request only "user.name" property of "</a:t>
            </a:r>
            <a:r>
              <a:rPr lang="en-US" dirty="0" err="1"/>
              <a:t>system.properties</a:t>
            </a:r>
            <a:r>
              <a:rPr lang="en-US" dirty="0"/>
              <a:t>" metric from registry "</a:t>
            </a:r>
            <a:r>
              <a:rPr lang="en-US" dirty="0" err="1"/>
              <a:t>solr.jvm</a:t>
            </a:r>
            <a:r>
              <a:rPr lang="en-US" dirty="0"/>
              <a:t>":</a:t>
            </a:r>
          </a:p>
          <a:p>
            <a:r>
              <a:rPr lang="en-IN" dirty="0">
                <a:hlinkClick r:id="rId3"/>
              </a:rPr>
              <a:t>http://localhost:8983/solr/admin/metrics?wt=xml?key=solr.jvm:system.properties:user.name</a:t>
            </a:r>
            <a:endParaRPr lang="en-IN" dirty="0"/>
          </a:p>
          <a:p>
            <a:endParaRPr lang="en-IN" dirty="0"/>
          </a:p>
        </p:txBody>
      </p:sp>
      <p:sp>
        <p:nvSpPr>
          <p:cNvPr id="3" name="Title 2">
            <a:extLst>
              <a:ext uri="{FF2B5EF4-FFF2-40B4-BE49-F238E27FC236}">
                <a16:creationId xmlns:a16="http://schemas.microsoft.com/office/drawing/2014/main" id="{FEDC4F10-24BC-C1E7-6E1A-76D884459E99}"/>
              </a:ext>
            </a:extLst>
          </p:cNvPr>
          <p:cNvSpPr>
            <a:spLocks noGrp="1"/>
          </p:cNvSpPr>
          <p:nvPr>
            <p:ph type="title"/>
          </p:nvPr>
        </p:nvSpPr>
        <p:spPr/>
        <p:txBody>
          <a:bodyPr/>
          <a:lstStyle/>
          <a:p>
            <a:r>
              <a:rPr lang="en-IN" dirty="0"/>
              <a:t>Metrics Reporters</a:t>
            </a:r>
          </a:p>
        </p:txBody>
      </p:sp>
    </p:spTree>
    <p:extLst>
      <p:ext uri="{BB962C8B-B14F-4D97-AF65-F5344CB8AC3E}">
        <p14:creationId xmlns:p14="http://schemas.microsoft.com/office/powerpoint/2010/main" val="3053952632"/>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DC4F10-24BC-C1E7-6E1A-76D884459E99}"/>
              </a:ext>
            </a:extLst>
          </p:cNvPr>
          <p:cNvSpPr>
            <a:spLocks noGrp="1"/>
          </p:cNvSpPr>
          <p:nvPr>
            <p:ph type="title"/>
          </p:nvPr>
        </p:nvSpPr>
        <p:spPr/>
        <p:txBody>
          <a:bodyPr/>
          <a:lstStyle/>
          <a:p>
            <a:r>
              <a:rPr lang="en-IN" dirty="0"/>
              <a:t>Graphite Reporters (Docker)</a:t>
            </a:r>
          </a:p>
        </p:txBody>
      </p:sp>
      <p:pic>
        <p:nvPicPr>
          <p:cNvPr id="7" name="Picture 6">
            <a:extLst>
              <a:ext uri="{FF2B5EF4-FFF2-40B4-BE49-F238E27FC236}">
                <a16:creationId xmlns:a16="http://schemas.microsoft.com/office/drawing/2014/main" id="{C92C1042-B4E4-95DF-7459-3558C1FBF270}"/>
              </a:ext>
            </a:extLst>
          </p:cNvPr>
          <p:cNvPicPr>
            <a:picLocks noChangeAspect="1"/>
          </p:cNvPicPr>
          <p:nvPr/>
        </p:nvPicPr>
        <p:blipFill>
          <a:blip r:embed="rId2"/>
          <a:stretch>
            <a:fillRect/>
          </a:stretch>
        </p:blipFill>
        <p:spPr>
          <a:xfrm>
            <a:off x="-8335" y="1828800"/>
            <a:ext cx="9144000" cy="4231379"/>
          </a:xfrm>
          <a:prstGeom prst="rect">
            <a:avLst/>
          </a:prstGeom>
        </p:spPr>
      </p:pic>
    </p:spTree>
    <p:extLst>
      <p:ext uri="{BB962C8B-B14F-4D97-AF65-F5344CB8AC3E}">
        <p14:creationId xmlns:p14="http://schemas.microsoft.com/office/powerpoint/2010/main" val="4003240945"/>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D410CB-2541-9581-46F3-FF955AA8E1AF}"/>
              </a:ext>
            </a:extLst>
          </p:cNvPr>
          <p:cNvSpPr>
            <a:spLocks noGrp="1"/>
          </p:cNvSpPr>
          <p:nvPr>
            <p:ph type="title"/>
          </p:nvPr>
        </p:nvSpPr>
        <p:spPr/>
        <p:txBody>
          <a:bodyPr/>
          <a:lstStyle/>
          <a:p>
            <a:r>
              <a:rPr lang="en-IN" dirty="0" err="1"/>
              <a:t>MBeanRequestHandler</a:t>
            </a:r>
            <a:endParaRPr lang="en-IN" dirty="0"/>
          </a:p>
        </p:txBody>
      </p:sp>
      <p:pic>
        <p:nvPicPr>
          <p:cNvPr id="5" name="Picture 4">
            <a:extLst>
              <a:ext uri="{FF2B5EF4-FFF2-40B4-BE49-F238E27FC236}">
                <a16:creationId xmlns:a16="http://schemas.microsoft.com/office/drawing/2014/main" id="{A6563FEC-75FB-6C71-2248-204EDD9C9376}"/>
              </a:ext>
            </a:extLst>
          </p:cNvPr>
          <p:cNvPicPr>
            <a:picLocks noChangeAspect="1"/>
          </p:cNvPicPr>
          <p:nvPr/>
        </p:nvPicPr>
        <p:blipFill rotWithShape="1">
          <a:blip r:embed="rId2"/>
          <a:srcRect l="5042" t="11481" r="6667" b="5556"/>
          <a:stretch/>
        </p:blipFill>
        <p:spPr>
          <a:xfrm>
            <a:off x="228600" y="1447800"/>
            <a:ext cx="8794202" cy="4648200"/>
          </a:xfrm>
          <a:prstGeom prst="rect">
            <a:avLst/>
          </a:prstGeom>
        </p:spPr>
      </p:pic>
    </p:spTree>
    <p:extLst>
      <p:ext uri="{BB962C8B-B14F-4D97-AF65-F5344CB8AC3E}">
        <p14:creationId xmlns:p14="http://schemas.microsoft.com/office/powerpoint/2010/main" val="3716841920"/>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D410CB-2541-9581-46F3-FF955AA8E1AF}"/>
              </a:ext>
            </a:extLst>
          </p:cNvPr>
          <p:cNvSpPr>
            <a:spLocks noGrp="1"/>
          </p:cNvSpPr>
          <p:nvPr>
            <p:ph type="title"/>
          </p:nvPr>
        </p:nvSpPr>
        <p:spPr/>
        <p:txBody>
          <a:bodyPr/>
          <a:lstStyle/>
          <a:p>
            <a:r>
              <a:rPr lang="en-IN" dirty="0" err="1"/>
              <a:t>MBeanRequestHandler</a:t>
            </a:r>
            <a:endParaRPr lang="en-IN" dirty="0"/>
          </a:p>
        </p:txBody>
      </p:sp>
      <p:pic>
        <p:nvPicPr>
          <p:cNvPr id="4" name="Picture 3">
            <a:extLst>
              <a:ext uri="{FF2B5EF4-FFF2-40B4-BE49-F238E27FC236}">
                <a16:creationId xmlns:a16="http://schemas.microsoft.com/office/drawing/2014/main" id="{B585F45E-3717-B07A-87DB-85328DEE70BE}"/>
              </a:ext>
            </a:extLst>
          </p:cNvPr>
          <p:cNvPicPr>
            <a:picLocks noChangeAspect="1"/>
          </p:cNvPicPr>
          <p:nvPr/>
        </p:nvPicPr>
        <p:blipFill>
          <a:blip r:embed="rId2"/>
          <a:stretch>
            <a:fillRect/>
          </a:stretch>
        </p:blipFill>
        <p:spPr>
          <a:xfrm>
            <a:off x="28903" y="1295400"/>
            <a:ext cx="9144000" cy="5263683"/>
          </a:xfrm>
          <a:prstGeom prst="rect">
            <a:avLst/>
          </a:prstGeom>
        </p:spPr>
      </p:pic>
    </p:spTree>
    <p:extLst>
      <p:ext uri="{BB962C8B-B14F-4D97-AF65-F5344CB8AC3E}">
        <p14:creationId xmlns:p14="http://schemas.microsoft.com/office/powerpoint/2010/main" val="1239299891"/>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A122D03-66D1-18A9-AE5F-33FA9EDFA870}"/>
              </a:ext>
            </a:extLst>
          </p:cNvPr>
          <p:cNvSpPr>
            <a:spLocks noGrp="1"/>
          </p:cNvSpPr>
          <p:nvPr>
            <p:ph sz="quarter" idx="12"/>
          </p:nvPr>
        </p:nvSpPr>
        <p:spPr/>
        <p:txBody>
          <a:bodyPr/>
          <a:lstStyle/>
          <a:p>
            <a:r>
              <a:rPr lang="en-US" dirty="0"/>
              <a:t>search(</a:t>
            </a:r>
            <a:r>
              <a:rPr lang="en-US" dirty="0" err="1"/>
              <a:t>products,qt</a:t>
            </a:r>
            <a:r>
              <a:rPr lang="en-US" dirty="0"/>
              <a:t>="/</a:t>
            </a:r>
            <a:r>
              <a:rPr lang="en-US" dirty="0" err="1"/>
              <a:t>export",q</a:t>
            </a:r>
            <a:r>
              <a:rPr lang="en-US" dirty="0"/>
              <a:t>="*:*", </a:t>
            </a:r>
            <a:r>
              <a:rPr lang="en-US" dirty="0" err="1"/>
              <a:t>fl</a:t>
            </a:r>
            <a:r>
              <a:rPr lang="en-US" dirty="0"/>
              <a:t>="</a:t>
            </a:r>
            <a:r>
              <a:rPr lang="en-US" dirty="0" err="1"/>
              <a:t>id,name_s",sort</a:t>
            </a:r>
            <a:r>
              <a:rPr lang="en-US" dirty="0"/>
              <a:t>="id </a:t>
            </a:r>
            <a:r>
              <a:rPr lang="en-US" dirty="0" err="1"/>
              <a:t>asc</a:t>
            </a:r>
            <a:r>
              <a:rPr lang="en-US" dirty="0"/>
              <a:t>")</a:t>
            </a:r>
            <a:endParaRPr lang="en-IN" dirty="0"/>
          </a:p>
        </p:txBody>
      </p:sp>
      <p:sp>
        <p:nvSpPr>
          <p:cNvPr id="3" name="Title 2">
            <a:extLst>
              <a:ext uri="{FF2B5EF4-FFF2-40B4-BE49-F238E27FC236}">
                <a16:creationId xmlns:a16="http://schemas.microsoft.com/office/drawing/2014/main" id="{60EC4DF9-1916-4F60-60E0-7ED91986C99E}"/>
              </a:ext>
            </a:extLst>
          </p:cNvPr>
          <p:cNvSpPr>
            <a:spLocks noGrp="1"/>
          </p:cNvSpPr>
          <p:nvPr>
            <p:ph type="title"/>
          </p:nvPr>
        </p:nvSpPr>
        <p:spPr/>
        <p:txBody>
          <a:bodyPr/>
          <a:lstStyle/>
          <a:p>
            <a:r>
              <a:rPr lang="en-IN" dirty="0" err="1"/>
              <a:t>Solr</a:t>
            </a:r>
            <a:r>
              <a:rPr lang="en-IN" dirty="0"/>
              <a:t> Streaming Expressions</a:t>
            </a:r>
          </a:p>
        </p:txBody>
      </p:sp>
    </p:spTree>
    <p:extLst>
      <p:ext uri="{BB962C8B-B14F-4D97-AF65-F5344CB8AC3E}">
        <p14:creationId xmlns:p14="http://schemas.microsoft.com/office/powerpoint/2010/main" val="621698604"/>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0EC4DF9-1916-4F60-60E0-7ED91986C99E}"/>
              </a:ext>
            </a:extLst>
          </p:cNvPr>
          <p:cNvSpPr>
            <a:spLocks noGrp="1"/>
          </p:cNvSpPr>
          <p:nvPr>
            <p:ph type="title"/>
          </p:nvPr>
        </p:nvSpPr>
        <p:spPr/>
        <p:txBody>
          <a:bodyPr/>
          <a:lstStyle/>
          <a:p>
            <a:r>
              <a:rPr lang="en-IN" dirty="0" err="1"/>
              <a:t>Solr</a:t>
            </a:r>
            <a:r>
              <a:rPr lang="en-IN" dirty="0"/>
              <a:t> Streaming Expressions</a:t>
            </a:r>
          </a:p>
        </p:txBody>
      </p:sp>
      <p:pic>
        <p:nvPicPr>
          <p:cNvPr id="7" name="Picture 6">
            <a:extLst>
              <a:ext uri="{FF2B5EF4-FFF2-40B4-BE49-F238E27FC236}">
                <a16:creationId xmlns:a16="http://schemas.microsoft.com/office/drawing/2014/main" id="{7F4BF378-630E-A73C-1E7D-09465AE6C858}"/>
              </a:ext>
            </a:extLst>
          </p:cNvPr>
          <p:cNvPicPr>
            <a:picLocks noChangeAspect="1"/>
          </p:cNvPicPr>
          <p:nvPr/>
        </p:nvPicPr>
        <p:blipFill>
          <a:blip r:embed="rId2"/>
          <a:stretch>
            <a:fillRect/>
          </a:stretch>
        </p:blipFill>
        <p:spPr>
          <a:xfrm>
            <a:off x="533400" y="1371600"/>
            <a:ext cx="8299384" cy="5181600"/>
          </a:xfrm>
          <a:prstGeom prst="rect">
            <a:avLst/>
          </a:prstGeom>
        </p:spPr>
      </p:pic>
    </p:spTree>
    <p:extLst>
      <p:ext uri="{BB962C8B-B14F-4D97-AF65-F5344CB8AC3E}">
        <p14:creationId xmlns:p14="http://schemas.microsoft.com/office/powerpoint/2010/main" val="3613815729"/>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0EC4DF9-1916-4F60-60E0-7ED91986C99E}"/>
              </a:ext>
            </a:extLst>
          </p:cNvPr>
          <p:cNvSpPr>
            <a:spLocks noGrp="1"/>
          </p:cNvSpPr>
          <p:nvPr>
            <p:ph type="title"/>
          </p:nvPr>
        </p:nvSpPr>
        <p:spPr/>
        <p:txBody>
          <a:bodyPr/>
          <a:lstStyle/>
          <a:p>
            <a:r>
              <a:rPr lang="en-IN" dirty="0" err="1"/>
              <a:t>Solr</a:t>
            </a:r>
            <a:r>
              <a:rPr lang="en-IN" dirty="0"/>
              <a:t> Streaming Expressions</a:t>
            </a:r>
          </a:p>
        </p:txBody>
      </p:sp>
      <p:pic>
        <p:nvPicPr>
          <p:cNvPr id="4" name="Picture 3">
            <a:extLst>
              <a:ext uri="{FF2B5EF4-FFF2-40B4-BE49-F238E27FC236}">
                <a16:creationId xmlns:a16="http://schemas.microsoft.com/office/drawing/2014/main" id="{DC674646-34A7-1150-3B16-EE67E2D1B77B}"/>
              </a:ext>
            </a:extLst>
          </p:cNvPr>
          <p:cNvPicPr>
            <a:picLocks noChangeAspect="1"/>
          </p:cNvPicPr>
          <p:nvPr/>
        </p:nvPicPr>
        <p:blipFill>
          <a:blip r:embed="rId2"/>
          <a:stretch>
            <a:fillRect/>
          </a:stretch>
        </p:blipFill>
        <p:spPr>
          <a:xfrm>
            <a:off x="7883" y="1219200"/>
            <a:ext cx="9144000" cy="5556943"/>
          </a:xfrm>
          <a:prstGeom prst="rect">
            <a:avLst/>
          </a:prstGeom>
        </p:spPr>
      </p:pic>
    </p:spTree>
    <p:extLst>
      <p:ext uri="{BB962C8B-B14F-4D97-AF65-F5344CB8AC3E}">
        <p14:creationId xmlns:p14="http://schemas.microsoft.com/office/powerpoint/2010/main" val="1300110470"/>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59D471B-7467-A96B-8D0E-80C88C16AEF6}"/>
              </a:ext>
            </a:extLst>
          </p:cNvPr>
          <p:cNvSpPr>
            <a:spLocks noGrp="1"/>
          </p:cNvSpPr>
          <p:nvPr>
            <p:ph type="title"/>
          </p:nvPr>
        </p:nvSpPr>
        <p:spPr/>
        <p:txBody>
          <a:bodyPr/>
          <a:lstStyle/>
          <a:p>
            <a:r>
              <a:rPr lang="en-IN" dirty="0"/>
              <a:t>Query Screen</a:t>
            </a:r>
          </a:p>
        </p:txBody>
      </p:sp>
      <p:pic>
        <p:nvPicPr>
          <p:cNvPr id="5" name="Picture 4">
            <a:extLst>
              <a:ext uri="{FF2B5EF4-FFF2-40B4-BE49-F238E27FC236}">
                <a16:creationId xmlns:a16="http://schemas.microsoft.com/office/drawing/2014/main" id="{49C84005-13A9-2C6C-762A-F940EE196951}"/>
              </a:ext>
            </a:extLst>
          </p:cNvPr>
          <p:cNvPicPr>
            <a:picLocks noChangeAspect="1"/>
          </p:cNvPicPr>
          <p:nvPr/>
        </p:nvPicPr>
        <p:blipFill>
          <a:blip r:embed="rId2"/>
          <a:stretch>
            <a:fillRect/>
          </a:stretch>
        </p:blipFill>
        <p:spPr>
          <a:xfrm>
            <a:off x="0" y="1600200"/>
            <a:ext cx="9144000" cy="4445876"/>
          </a:xfrm>
          <a:prstGeom prst="rect">
            <a:avLst/>
          </a:prstGeom>
        </p:spPr>
      </p:pic>
    </p:spTree>
    <p:extLst>
      <p:ext uri="{BB962C8B-B14F-4D97-AF65-F5344CB8AC3E}">
        <p14:creationId xmlns:p14="http://schemas.microsoft.com/office/powerpoint/2010/main" val="30995022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3BF6BD4-747D-8B66-6436-91C4D918DB0E}"/>
              </a:ext>
            </a:extLst>
          </p:cNvPr>
          <p:cNvSpPr>
            <a:spLocks noGrp="1"/>
          </p:cNvSpPr>
          <p:nvPr>
            <p:ph sz="quarter" idx="12"/>
          </p:nvPr>
        </p:nvSpPr>
        <p:spPr/>
        <p:txBody>
          <a:bodyPr>
            <a:normAutofit fontScale="85000" lnSpcReduction="20000"/>
          </a:bodyPr>
          <a:lstStyle/>
          <a:p>
            <a:r>
              <a:rPr lang="en-IN" dirty="0"/>
              <a:t>How Many </a:t>
            </a:r>
            <a:r>
              <a:rPr lang="en-IN" dirty="0" err="1"/>
              <a:t>ZooKeeper</a:t>
            </a:r>
            <a:r>
              <a:rPr lang="en-IN" dirty="0"/>
              <a:t> Nodes?</a:t>
            </a:r>
          </a:p>
          <a:p>
            <a:r>
              <a:rPr lang="en-IN" dirty="0"/>
              <a:t>Download Apache </a:t>
            </a:r>
            <a:r>
              <a:rPr lang="en-IN" dirty="0" err="1"/>
              <a:t>ZooKeeper</a:t>
            </a:r>
            <a:endParaRPr lang="en-IN" dirty="0"/>
          </a:p>
          <a:p>
            <a:r>
              <a:rPr lang="en-IN" dirty="0" err="1"/>
              <a:t>ZooKeeper</a:t>
            </a:r>
            <a:r>
              <a:rPr lang="en-IN" dirty="0"/>
              <a:t> Installation</a:t>
            </a:r>
          </a:p>
          <a:p>
            <a:r>
              <a:rPr lang="en-IN" dirty="0"/>
              <a:t>Configuration for a </a:t>
            </a:r>
            <a:r>
              <a:rPr lang="en-IN" dirty="0" err="1"/>
              <a:t>ZooKeeper</a:t>
            </a:r>
            <a:r>
              <a:rPr lang="en-IN" dirty="0"/>
              <a:t> Ensemble</a:t>
            </a:r>
          </a:p>
          <a:p>
            <a:r>
              <a:rPr lang="en-IN" dirty="0"/>
              <a:t>Initial Configuration</a:t>
            </a:r>
          </a:p>
          <a:p>
            <a:r>
              <a:rPr lang="en-IN" dirty="0"/>
              <a:t>Ensemble Configuration</a:t>
            </a:r>
          </a:p>
          <a:p>
            <a:r>
              <a:rPr lang="en-IN" dirty="0" err="1"/>
              <a:t>ZooKeeper</a:t>
            </a:r>
            <a:r>
              <a:rPr lang="en-IN" dirty="0"/>
              <a:t> Environment Configuration</a:t>
            </a:r>
          </a:p>
          <a:p>
            <a:r>
              <a:rPr lang="en-IN" dirty="0"/>
              <a:t>More Information about </a:t>
            </a:r>
            <a:r>
              <a:rPr lang="en-IN" dirty="0" err="1"/>
              <a:t>ZooKeeper</a:t>
            </a:r>
            <a:endParaRPr lang="en-IN" dirty="0"/>
          </a:p>
          <a:p>
            <a:r>
              <a:rPr lang="en-IN" dirty="0"/>
              <a:t>Starting and Stopping </a:t>
            </a:r>
            <a:r>
              <a:rPr lang="en-IN" dirty="0" err="1"/>
              <a:t>ZooKeeper</a:t>
            </a:r>
            <a:endParaRPr lang="en-IN" dirty="0"/>
          </a:p>
          <a:p>
            <a:r>
              <a:rPr lang="en-IN" dirty="0"/>
              <a:t>Start </a:t>
            </a:r>
            <a:r>
              <a:rPr lang="en-IN" dirty="0" err="1"/>
              <a:t>ZooKeeper</a:t>
            </a:r>
            <a:endParaRPr lang="en-IN" dirty="0"/>
          </a:p>
          <a:p>
            <a:r>
              <a:rPr lang="en-IN" dirty="0"/>
              <a:t>Shut Down </a:t>
            </a:r>
            <a:r>
              <a:rPr lang="en-IN" dirty="0" err="1"/>
              <a:t>ZooKeeper</a:t>
            </a:r>
            <a:endParaRPr lang="en-IN" dirty="0"/>
          </a:p>
          <a:p>
            <a:endParaRPr lang="en-IN" dirty="0"/>
          </a:p>
        </p:txBody>
      </p:sp>
      <p:sp>
        <p:nvSpPr>
          <p:cNvPr id="3" name="Title 2">
            <a:extLst>
              <a:ext uri="{FF2B5EF4-FFF2-40B4-BE49-F238E27FC236}">
                <a16:creationId xmlns:a16="http://schemas.microsoft.com/office/drawing/2014/main" id="{20B43448-B4A1-2F97-A46A-9A06B9FB0497}"/>
              </a:ext>
            </a:extLst>
          </p:cNvPr>
          <p:cNvSpPr>
            <a:spLocks noGrp="1"/>
          </p:cNvSpPr>
          <p:nvPr>
            <p:ph type="title"/>
          </p:nvPr>
        </p:nvSpPr>
        <p:spPr/>
        <p:txBody>
          <a:bodyPr/>
          <a:lstStyle/>
          <a:p>
            <a:r>
              <a:rPr lang="en-US" dirty="0"/>
              <a:t>Setting Up an External </a:t>
            </a:r>
            <a:r>
              <a:rPr lang="en-US" dirty="0" err="1"/>
              <a:t>ZooKeeper</a:t>
            </a:r>
            <a:r>
              <a:rPr lang="en-US" dirty="0"/>
              <a:t> Ensemble</a:t>
            </a:r>
            <a:endParaRPr lang="en-IN" dirty="0"/>
          </a:p>
        </p:txBody>
      </p:sp>
    </p:spTree>
    <p:extLst>
      <p:ext uri="{BB962C8B-B14F-4D97-AF65-F5344CB8AC3E}">
        <p14:creationId xmlns:p14="http://schemas.microsoft.com/office/powerpoint/2010/main" val="1949905250"/>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59D471B-7467-A96B-8D0E-80C88C16AEF6}"/>
              </a:ext>
            </a:extLst>
          </p:cNvPr>
          <p:cNvSpPr>
            <a:spLocks noGrp="1"/>
          </p:cNvSpPr>
          <p:nvPr>
            <p:ph type="title"/>
          </p:nvPr>
        </p:nvSpPr>
        <p:spPr/>
        <p:txBody>
          <a:bodyPr/>
          <a:lstStyle/>
          <a:p>
            <a:r>
              <a:rPr lang="en-IN" dirty="0"/>
              <a:t>Analysis</a:t>
            </a:r>
          </a:p>
        </p:txBody>
      </p:sp>
      <p:pic>
        <p:nvPicPr>
          <p:cNvPr id="4" name="Picture 3">
            <a:extLst>
              <a:ext uri="{FF2B5EF4-FFF2-40B4-BE49-F238E27FC236}">
                <a16:creationId xmlns:a16="http://schemas.microsoft.com/office/drawing/2014/main" id="{D9C422D3-AA71-6D2B-317B-B4B72EBFE37A}"/>
              </a:ext>
            </a:extLst>
          </p:cNvPr>
          <p:cNvPicPr>
            <a:picLocks noChangeAspect="1"/>
          </p:cNvPicPr>
          <p:nvPr/>
        </p:nvPicPr>
        <p:blipFill>
          <a:blip r:embed="rId2"/>
          <a:stretch>
            <a:fillRect/>
          </a:stretch>
        </p:blipFill>
        <p:spPr>
          <a:xfrm>
            <a:off x="76200" y="1295400"/>
            <a:ext cx="8915400" cy="5299364"/>
          </a:xfrm>
          <a:prstGeom prst="rect">
            <a:avLst/>
          </a:prstGeom>
        </p:spPr>
      </p:pic>
    </p:spTree>
    <p:extLst>
      <p:ext uri="{BB962C8B-B14F-4D97-AF65-F5344CB8AC3E}">
        <p14:creationId xmlns:p14="http://schemas.microsoft.com/office/powerpoint/2010/main" val="2941601460"/>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A8DCDDB-93C9-E392-5A3D-1EBD5B057AAC}"/>
              </a:ext>
            </a:extLst>
          </p:cNvPr>
          <p:cNvSpPr>
            <a:spLocks noGrp="1"/>
          </p:cNvSpPr>
          <p:nvPr>
            <p:ph sz="quarter" idx="12"/>
          </p:nvPr>
        </p:nvSpPr>
        <p:spPr/>
        <p:txBody>
          <a:bodyPr>
            <a:normAutofit/>
          </a:bodyPr>
          <a:lstStyle/>
          <a:p>
            <a:r>
              <a:rPr lang="en-US" dirty="0"/>
              <a:t>Here are the three most common ways of loading data into a </a:t>
            </a:r>
            <a:r>
              <a:rPr lang="en-US" dirty="0" err="1"/>
              <a:t>Solr</a:t>
            </a:r>
            <a:r>
              <a:rPr lang="en-US" dirty="0"/>
              <a:t> index:</a:t>
            </a:r>
          </a:p>
          <a:p>
            <a:pPr lvl="1"/>
            <a:r>
              <a:rPr lang="en-US" dirty="0"/>
              <a:t>Using the </a:t>
            </a:r>
            <a:r>
              <a:rPr lang="en-US" dirty="0" err="1"/>
              <a:t>Solr</a:t>
            </a:r>
            <a:r>
              <a:rPr lang="en-US" dirty="0"/>
              <a:t> Cell framework built on Apache Tika for ingesting binary files or structured files such as Office, Word, PDF, and other proprietary formats.</a:t>
            </a:r>
          </a:p>
          <a:p>
            <a:pPr lvl="1"/>
            <a:r>
              <a:rPr lang="en-US" dirty="0"/>
              <a:t>Uploading XML files by sending HTTP requests to the </a:t>
            </a:r>
            <a:r>
              <a:rPr lang="en-US" dirty="0" err="1"/>
              <a:t>Solr</a:t>
            </a:r>
            <a:r>
              <a:rPr lang="en-US" dirty="0"/>
              <a:t> server from any environment where such requests can be generated.</a:t>
            </a:r>
          </a:p>
          <a:p>
            <a:pPr lvl="1"/>
            <a:r>
              <a:rPr lang="en-US" dirty="0"/>
              <a:t>Writing a custom Java application to ingest data through </a:t>
            </a:r>
            <a:r>
              <a:rPr lang="en-US" dirty="0" err="1"/>
              <a:t>Solr’s</a:t>
            </a:r>
            <a:r>
              <a:rPr lang="en-US" dirty="0"/>
              <a:t> Java Client API.</a:t>
            </a:r>
            <a:endParaRPr lang="en-IN" dirty="0"/>
          </a:p>
        </p:txBody>
      </p:sp>
      <p:sp>
        <p:nvSpPr>
          <p:cNvPr id="3" name="Title 2">
            <a:extLst>
              <a:ext uri="{FF2B5EF4-FFF2-40B4-BE49-F238E27FC236}">
                <a16:creationId xmlns:a16="http://schemas.microsoft.com/office/drawing/2014/main" id="{3BB5328B-C1BD-568A-CE35-467E91C9DBF5}"/>
              </a:ext>
            </a:extLst>
          </p:cNvPr>
          <p:cNvSpPr>
            <a:spLocks noGrp="1"/>
          </p:cNvSpPr>
          <p:nvPr>
            <p:ph type="title"/>
          </p:nvPr>
        </p:nvSpPr>
        <p:spPr/>
        <p:txBody>
          <a:bodyPr/>
          <a:lstStyle/>
          <a:p>
            <a:r>
              <a:rPr lang="en-US" dirty="0" err="1"/>
              <a:t>Solr</a:t>
            </a:r>
            <a:r>
              <a:rPr lang="en-US" dirty="0"/>
              <a:t> Cell and the Apache Tika Parser </a:t>
            </a:r>
            <a:endParaRPr lang="en-IN" dirty="0"/>
          </a:p>
        </p:txBody>
      </p:sp>
    </p:spTree>
    <p:extLst>
      <p:ext uri="{BB962C8B-B14F-4D97-AF65-F5344CB8AC3E}">
        <p14:creationId xmlns:p14="http://schemas.microsoft.com/office/powerpoint/2010/main" val="3389562799"/>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A8DCDDB-93C9-E392-5A3D-1EBD5B057AAC}"/>
              </a:ext>
            </a:extLst>
          </p:cNvPr>
          <p:cNvSpPr>
            <a:spLocks noGrp="1"/>
          </p:cNvSpPr>
          <p:nvPr>
            <p:ph sz="quarter" idx="12"/>
          </p:nvPr>
        </p:nvSpPr>
        <p:spPr/>
        <p:txBody>
          <a:bodyPr>
            <a:normAutofit/>
          </a:bodyPr>
          <a:lstStyle/>
          <a:p>
            <a:r>
              <a:rPr lang="en-US" dirty="0"/>
              <a:t>The Apache Tika parser is capable of reading over 1,000 different file types and returning metadata information and plain text from the files. </a:t>
            </a:r>
          </a:p>
          <a:p>
            <a:r>
              <a:rPr lang="en-US" dirty="0"/>
              <a:t>So if you post a document using the curl command, Tika will return the metadata fields and the plain text from a file by stripping out the markup and other information you don't want in a searchable index.</a:t>
            </a:r>
            <a:endParaRPr lang="en-IN" dirty="0"/>
          </a:p>
        </p:txBody>
      </p:sp>
      <p:sp>
        <p:nvSpPr>
          <p:cNvPr id="3" name="Title 2">
            <a:extLst>
              <a:ext uri="{FF2B5EF4-FFF2-40B4-BE49-F238E27FC236}">
                <a16:creationId xmlns:a16="http://schemas.microsoft.com/office/drawing/2014/main" id="{3BB5328B-C1BD-568A-CE35-467E91C9DBF5}"/>
              </a:ext>
            </a:extLst>
          </p:cNvPr>
          <p:cNvSpPr>
            <a:spLocks noGrp="1"/>
          </p:cNvSpPr>
          <p:nvPr>
            <p:ph type="title"/>
          </p:nvPr>
        </p:nvSpPr>
        <p:spPr/>
        <p:txBody>
          <a:bodyPr/>
          <a:lstStyle/>
          <a:p>
            <a:r>
              <a:rPr lang="en-US" dirty="0" err="1"/>
              <a:t>Solr</a:t>
            </a:r>
            <a:r>
              <a:rPr lang="en-US" dirty="0"/>
              <a:t> Cell and the Apache Tika Parser </a:t>
            </a:r>
            <a:endParaRPr lang="en-IN" dirty="0"/>
          </a:p>
        </p:txBody>
      </p:sp>
    </p:spTree>
    <p:extLst>
      <p:ext uri="{BB962C8B-B14F-4D97-AF65-F5344CB8AC3E}">
        <p14:creationId xmlns:p14="http://schemas.microsoft.com/office/powerpoint/2010/main" val="3409388684"/>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A8DCDDB-93C9-E392-5A3D-1EBD5B057AAC}"/>
              </a:ext>
            </a:extLst>
          </p:cNvPr>
          <p:cNvSpPr>
            <a:spLocks noGrp="1"/>
          </p:cNvSpPr>
          <p:nvPr>
            <p:ph sz="quarter" idx="12"/>
          </p:nvPr>
        </p:nvSpPr>
        <p:spPr/>
        <p:txBody>
          <a:bodyPr>
            <a:normAutofit/>
          </a:bodyPr>
          <a:lstStyle/>
          <a:p>
            <a:r>
              <a:rPr lang="en-US" dirty="0"/>
              <a:t>About metadata and Tika</a:t>
            </a:r>
          </a:p>
          <a:p>
            <a:pPr lvl="1"/>
            <a:r>
              <a:rPr lang="en-US" dirty="0"/>
              <a:t>Regarding metadata, or data about data. </a:t>
            </a:r>
          </a:p>
          <a:p>
            <a:pPr lvl="1"/>
            <a:r>
              <a:rPr lang="en-US" dirty="0"/>
              <a:t>Files typically include data about the file itself. </a:t>
            </a:r>
          </a:p>
          <a:p>
            <a:pPr lvl="1"/>
            <a:r>
              <a:rPr lang="en-US" dirty="0"/>
              <a:t>So a video file may have a metadata field that indicates the runtime of the video. </a:t>
            </a:r>
          </a:p>
          <a:p>
            <a:pPr lvl="1"/>
            <a:r>
              <a:rPr lang="en-US" dirty="0"/>
              <a:t>An image file may have its dimensions and an HTML file may have keywords and a description. </a:t>
            </a:r>
          </a:p>
          <a:p>
            <a:pPr lvl="1"/>
            <a:r>
              <a:rPr lang="en-US" dirty="0"/>
              <a:t>While there is no perfect standard, Apache Tika will attempt to categorize about 15 different fields. </a:t>
            </a:r>
            <a:endParaRPr lang="en-IN" dirty="0"/>
          </a:p>
        </p:txBody>
      </p:sp>
      <p:sp>
        <p:nvSpPr>
          <p:cNvPr id="3" name="Title 2">
            <a:extLst>
              <a:ext uri="{FF2B5EF4-FFF2-40B4-BE49-F238E27FC236}">
                <a16:creationId xmlns:a16="http://schemas.microsoft.com/office/drawing/2014/main" id="{3BB5328B-C1BD-568A-CE35-467E91C9DBF5}"/>
              </a:ext>
            </a:extLst>
          </p:cNvPr>
          <p:cNvSpPr>
            <a:spLocks noGrp="1"/>
          </p:cNvSpPr>
          <p:nvPr>
            <p:ph type="title"/>
          </p:nvPr>
        </p:nvSpPr>
        <p:spPr/>
        <p:txBody>
          <a:bodyPr/>
          <a:lstStyle/>
          <a:p>
            <a:r>
              <a:rPr lang="en-US" dirty="0" err="1"/>
              <a:t>Solr</a:t>
            </a:r>
            <a:r>
              <a:rPr lang="en-US" dirty="0"/>
              <a:t> Cell and the Apache Tika Parser </a:t>
            </a:r>
            <a:endParaRPr lang="en-IN" dirty="0"/>
          </a:p>
        </p:txBody>
      </p:sp>
    </p:spTree>
    <p:extLst>
      <p:ext uri="{BB962C8B-B14F-4D97-AF65-F5344CB8AC3E}">
        <p14:creationId xmlns:p14="http://schemas.microsoft.com/office/powerpoint/2010/main" val="3528179555"/>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A8DCDDB-93C9-E392-5A3D-1EBD5B057AAC}"/>
              </a:ext>
            </a:extLst>
          </p:cNvPr>
          <p:cNvSpPr>
            <a:spLocks noGrp="1"/>
          </p:cNvSpPr>
          <p:nvPr>
            <p:ph sz="quarter" idx="12"/>
          </p:nvPr>
        </p:nvSpPr>
        <p:spPr/>
        <p:txBody>
          <a:bodyPr>
            <a:normAutofit/>
          </a:bodyPr>
          <a:lstStyle/>
          <a:p>
            <a:r>
              <a:rPr lang="en-US" dirty="0"/>
              <a:t>Some of the more common ones are listed below.</a:t>
            </a:r>
          </a:p>
          <a:p>
            <a:pPr lvl="1"/>
            <a:r>
              <a:rPr lang="en-US" dirty="0"/>
              <a:t>Creator - including website, publisher or author</a:t>
            </a:r>
          </a:p>
          <a:p>
            <a:pPr lvl="1"/>
            <a:r>
              <a:rPr lang="en-US" dirty="0"/>
              <a:t>Date - including update frequency or date modified</a:t>
            </a:r>
          </a:p>
          <a:p>
            <a:pPr lvl="1"/>
            <a:r>
              <a:rPr lang="en-US" dirty="0"/>
              <a:t>Description - a description of the content</a:t>
            </a:r>
          </a:p>
          <a:p>
            <a:pPr lvl="1"/>
            <a:r>
              <a:rPr lang="en-US" dirty="0"/>
              <a:t>Format- the media type or dimensions</a:t>
            </a:r>
          </a:p>
          <a:p>
            <a:pPr lvl="1"/>
            <a:r>
              <a:rPr lang="en-US" dirty="0"/>
              <a:t>Language - the associated spoken language</a:t>
            </a:r>
          </a:p>
          <a:p>
            <a:pPr lvl="1"/>
            <a:r>
              <a:rPr lang="en-US" dirty="0"/>
              <a:t>Title - the name associated with the file</a:t>
            </a:r>
            <a:endParaRPr lang="en-IN" dirty="0"/>
          </a:p>
        </p:txBody>
      </p:sp>
      <p:sp>
        <p:nvSpPr>
          <p:cNvPr id="3" name="Title 2">
            <a:extLst>
              <a:ext uri="{FF2B5EF4-FFF2-40B4-BE49-F238E27FC236}">
                <a16:creationId xmlns:a16="http://schemas.microsoft.com/office/drawing/2014/main" id="{3BB5328B-C1BD-568A-CE35-467E91C9DBF5}"/>
              </a:ext>
            </a:extLst>
          </p:cNvPr>
          <p:cNvSpPr>
            <a:spLocks noGrp="1"/>
          </p:cNvSpPr>
          <p:nvPr>
            <p:ph type="title"/>
          </p:nvPr>
        </p:nvSpPr>
        <p:spPr/>
        <p:txBody>
          <a:bodyPr/>
          <a:lstStyle/>
          <a:p>
            <a:r>
              <a:rPr lang="en-US" dirty="0" err="1"/>
              <a:t>Solr</a:t>
            </a:r>
            <a:r>
              <a:rPr lang="en-US" dirty="0"/>
              <a:t> Cell and the Apache Tika Parser </a:t>
            </a:r>
            <a:endParaRPr lang="en-IN" dirty="0"/>
          </a:p>
        </p:txBody>
      </p:sp>
    </p:spTree>
    <p:extLst>
      <p:ext uri="{BB962C8B-B14F-4D97-AF65-F5344CB8AC3E}">
        <p14:creationId xmlns:p14="http://schemas.microsoft.com/office/powerpoint/2010/main" val="3472967235"/>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A8DCDDB-93C9-E392-5A3D-1EBD5B057AAC}"/>
              </a:ext>
            </a:extLst>
          </p:cNvPr>
          <p:cNvSpPr>
            <a:spLocks noGrp="1"/>
          </p:cNvSpPr>
          <p:nvPr>
            <p:ph sz="quarter" idx="12"/>
          </p:nvPr>
        </p:nvSpPr>
        <p:spPr>
          <a:xfrm>
            <a:off x="457201" y="1381124"/>
            <a:ext cx="8228012" cy="4943475"/>
          </a:xfrm>
        </p:spPr>
        <p:txBody>
          <a:bodyPr>
            <a:normAutofit fontScale="92500" lnSpcReduction="10000"/>
          </a:bodyPr>
          <a:lstStyle/>
          <a:p>
            <a:r>
              <a:rPr lang="en-US" dirty="0"/>
              <a:t>About plain text and Tika</a:t>
            </a:r>
          </a:p>
          <a:p>
            <a:r>
              <a:rPr lang="en-US" dirty="0"/>
              <a:t>Apache Tika uses a variety of parser libraries to access text and binary files.</a:t>
            </a:r>
          </a:p>
          <a:p>
            <a:r>
              <a:rPr lang="en-US" dirty="0"/>
              <a:t>Even though PDF, XLSX, and DOC formats saved in binary format, parsers need to be able to pull plain text and metadata accurately. </a:t>
            </a:r>
          </a:p>
          <a:p>
            <a:r>
              <a:rPr lang="en-US" dirty="0"/>
              <a:t>Apache Tika uses a library called </a:t>
            </a:r>
            <a:r>
              <a:rPr lang="en-US" dirty="0" err="1"/>
              <a:t>TagSoup</a:t>
            </a:r>
            <a:r>
              <a:rPr lang="en-US" dirty="0"/>
              <a:t> to parse HTML documents.</a:t>
            </a:r>
          </a:p>
          <a:p>
            <a:r>
              <a:rPr lang="en-US" dirty="0"/>
              <a:t>In general, HTML is less strict than XML.</a:t>
            </a:r>
          </a:p>
          <a:p>
            <a:r>
              <a:rPr lang="en-US" dirty="0"/>
              <a:t>To </a:t>
            </a:r>
            <a:r>
              <a:rPr lang="en-US" dirty="0" err="1"/>
              <a:t>accomodate</a:t>
            </a:r>
            <a:r>
              <a:rPr lang="en-US" dirty="0"/>
              <a:t> both, Apache Tika translates text from both formats to another strict format called XHTML so it can be interpreted by XML parsers.</a:t>
            </a:r>
            <a:endParaRPr lang="en-IN" dirty="0"/>
          </a:p>
        </p:txBody>
      </p:sp>
      <p:sp>
        <p:nvSpPr>
          <p:cNvPr id="3" name="Title 2">
            <a:extLst>
              <a:ext uri="{FF2B5EF4-FFF2-40B4-BE49-F238E27FC236}">
                <a16:creationId xmlns:a16="http://schemas.microsoft.com/office/drawing/2014/main" id="{3BB5328B-C1BD-568A-CE35-467E91C9DBF5}"/>
              </a:ext>
            </a:extLst>
          </p:cNvPr>
          <p:cNvSpPr>
            <a:spLocks noGrp="1"/>
          </p:cNvSpPr>
          <p:nvPr>
            <p:ph type="title"/>
          </p:nvPr>
        </p:nvSpPr>
        <p:spPr/>
        <p:txBody>
          <a:bodyPr/>
          <a:lstStyle/>
          <a:p>
            <a:r>
              <a:rPr lang="en-US" dirty="0" err="1"/>
              <a:t>Solr</a:t>
            </a:r>
            <a:r>
              <a:rPr lang="en-US" dirty="0"/>
              <a:t> Cell and the Apache Tika Parser </a:t>
            </a:r>
            <a:endParaRPr lang="en-IN" dirty="0"/>
          </a:p>
        </p:txBody>
      </p:sp>
    </p:spTree>
    <p:extLst>
      <p:ext uri="{BB962C8B-B14F-4D97-AF65-F5344CB8AC3E}">
        <p14:creationId xmlns:p14="http://schemas.microsoft.com/office/powerpoint/2010/main" val="3771862526"/>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BB5328B-C1BD-568A-CE35-467E91C9DBF5}"/>
              </a:ext>
            </a:extLst>
          </p:cNvPr>
          <p:cNvSpPr>
            <a:spLocks noGrp="1"/>
          </p:cNvSpPr>
          <p:nvPr>
            <p:ph type="title"/>
          </p:nvPr>
        </p:nvSpPr>
        <p:spPr/>
        <p:txBody>
          <a:bodyPr/>
          <a:lstStyle/>
          <a:p>
            <a:r>
              <a:rPr lang="en-US" dirty="0" err="1"/>
              <a:t>Solr</a:t>
            </a:r>
            <a:r>
              <a:rPr lang="en-US" dirty="0"/>
              <a:t> Cell and the Apache Tika Parser </a:t>
            </a:r>
            <a:endParaRPr lang="en-IN" dirty="0"/>
          </a:p>
        </p:txBody>
      </p:sp>
      <p:pic>
        <p:nvPicPr>
          <p:cNvPr id="7" name="Picture 6">
            <a:extLst>
              <a:ext uri="{FF2B5EF4-FFF2-40B4-BE49-F238E27FC236}">
                <a16:creationId xmlns:a16="http://schemas.microsoft.com/office/drawing/2014/main" id="{B83BB4B9-796C-BF90-43B0-B80B6C9BC0D7}"/>
              </a:ext>
            </a:extLst>
          </p:cNvPr>
          <p:cNvPicPr>
            <a:picLocks noChangeAspect="1"/>
          </p:cNvPicPr>
          <p:nvPr/>
        </p:nvPicPr>
        <p:blipFill>
          <a:blip r:embed="rId2"/>
          <a:stretch>
            <a:fillRect/>
          </a:stretch>
        </p:blipFill>
        <p:spPr>
          <a:xfrm>
            <a:off x="15766" y="1549633"/>
            <a:ext cx="9144000" cy="5143500"/>
          </a:xfrm>
          <a:prstGeom prst="rect">
            <a:avLst/>
          </a:prstGeom>
        </p:spPr>
      </p:pic>
      <p:sp>
        <p:nvSpPr>
          <p:cNvPr id="2" name="TextBox 1">
            <a:extLst>
              <a:ext uri="{FF2B5EF4-FFF2-40B4-BE49-F238E27FC236}">
                <a16:creationId xmlns:a16="http://schemas.microsoft.com/office/drawing/2014/main" id="{ADA991A7-DE4A-44F8-6497-928AE336F446}"/>
              </a:ext>
            </a:extLst>
          </p:cNvPr>
          <p:cNvSpPr txBox="1"/>
          <p:nvPr/>
        </p:nvSpPr>
        <p:spPr>
          <a:xfrm>
            <a:off x="1752600" y="1180301"/>
            <a:ext cx="3704860" cy="369332"/>
          </a:xfrm>
          <a:prstGeom prst="rect">
            <a:avLst/>
          </a:prstGeom>
          <a:noFill/>
        </p:spPr>
        <p:txBody>
          <a:bodyPr wrap="none" rtlCol="0">
            <a:spAutoFit/>
          </a:bodyPr>
          <a:lstStyle/>
          <a:p>
            <a:r>
              <a:rPr lang="en-US"/>
              <a:t>&gt;solr start -e techproducts -p 8984</a:t>
            </a:r>
            <a:endParaRPr lang="en-IN" dirty="0"/>
          </a:p>
        </p:txBody>
      </p:sp>
    </p:spTree>
    <p:extLst>
      <p:ext uri="{BB962C8B-B14F-4D97-AF65-F5344CB8AC3E}">
        <p14:creationId xmlns:p14="http://schemas.microsoft.com/office/powerpoint/2010/main" val="3731320879"/>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BB5328B-C1BD-568A-CE35-467E91C9DBF5}"/>
              </a:ext>
            </a:extLst>
          </p:cNvPr>
          <p:cNvSpPr>
            <a:spLocks noGrp="1"/>
          </p:cNvSpPr>
          <p:nvPr>
            <p:ph type="title"/>
          </p:nvPr>
        </p:nvSpPr>
        <p:spPr/>
        <p:txBody>
          <a:bodyPr/>
          <a:lstStyle/>
          <a:p>
            <a:r>
              <a:rPr lang="en-US" dirty="0" err="1"/>
              <a:t>Solr</a:t>
            </a:r>
            <a:r>
              <a:rPr lang="en-US" dirty="0"/>
              <a:t> Cell and the Apache Tika Parser </a:t>
            </a:r>
            <a:endParaRPr lang="en-IN" dirty="0"/>
          </a:p>
        </p:txBody>
      </p:sp>
      <p:pic>
        <p:nvPicPr>
          <p:cNvPr id="4" name="Picture 3">
            <a:extLst>
              <a:ext uri="{FF2B5EF4-FFF2-40B4-BE49-F238E27FC236}">
                <a16:creationId xmlns:a16="http://schemas.microsoft.com/office/drawing/2014/main" id="{56D13EA7-E97E-CCAA-D29A-D35B2F42042E}"/>
              </a:ext>
            </a:extLst>
          </p:cNvPr>
          <p:cNvPicPr>
            <a:picLocks noChangeAspect="1"/>
          </p:cNvPicPr>
          <p:nvPr/>
        </p:nvPicPr>
        <p:blipFill>
          <a:blip r:embed="rId2"/>
          <a:stretch>
            <a:fillRect/>
          </a:stretch>
        </p:blipFill>
        <p:spPr>
          <a:xfrm>
            <a:off x="-8335" y="1295400"/>
            <a:ext cx="9144000" cy="5238365"/>
          </a:xfrm>
          <a:prstGeom prst="rect">
            <a:avLst/>
          </a:prstGeom>
        </p:spPr>
      </p:pic>
    </p:spTree>
    <p:extLst>
      <p:ext uri="{BB962C8B-B14F-4D97-AF65-F5344CB8AC3E}">
        <p14:creationId xmlns:p14="http://schemas.microsoft.com/office/powerpoint/2010/main" val="3871393806"/>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BB5328B-C1BD-568A-CE35-467E91C9DBF5}"/>
              </a:ext>
            </a:extLst>
          </p:cNvPr>
          <p:cNvSpPr>
            <a:spLocks noGrp="1"/>
          </p:cNvSpPr>
          <p:nvPr>
            <p:ph type="title"/>
          </p:nvPr>
        </p:nvSpPr>
        <p:spPr/>
        <p:txBody>
          <a:bodyPr/>
          <a:lstStyle/>
          <a:p>
            <a:r>
              <a:rPr lang="en-US" dirty="0" err="1"/>
              <a:t>Solr</a:t>
            </a:r>
            <a:r>
              <a:rPr lang="en-US" dirty="0"/>
              <a:t> Cell and the Apache Tika Parser </a:t>
            </a:r>
            <a:endParaRPr lang="en-IN" dirty="0"/>
          </a:p>
        </p:txBody>
      </p:sp>
      <p:pic>
        <p:nvPicPr>
          <p:cNvPr id="5" name="Picture 4">
            <a:extLst>
              <a:ext uri="{FF2B5EF4-FFF2-40B4-BE49-F238E27FC236}">
                <a16:creationId xmlns:a16="http://schemas.microsoft.com/office/drawing/2014/main" id="{3C8EF856-0A04-D355-2C4B-7B30F0A8CF5F}"/>
              </a:ext>
            </a:extLst>
          </p:cNvPr>
          <p:cNvPicPr>
            <a:picLocks noChangeAspect="1"/>
          </p:cNvPicPr>
          <p:nvPr/>
        </p:nvPicPr>
        <p:blipFill>
          <a:blip r:embed="rId2"/>
          <a:stretch>
            <a:fillRect/>
          </a:stretch>
        </p:blipFill>
        <p:spPr>
          <a:xfrm>
            <a:off x="-8335" y="1447800"/>
            <a:ext cx="9144000" cy="5911048"/>
          </a:xfrm>
          <a:prstGeom prst="rect">
            <a:avLst/>
          </a:prstGeom>
        </p:spPr>
      </p:pic>
    </p:spTree>
    <p:extLst>
      <p:ext uri="{BB962C8B-B14F-4D97-AF65-F5344CB8AC3E}">
        <p14:creationId xmlns:p14="http://schemas.microsoft.com/office/powerpoint/2010/main" val="2074728865"/>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BB5328B-C1BD-568A-CE35-467E91C9DBF5}"/>
              </a:ext>
            </a:extLst>
          </p:cNvPr>
          <p:cNvSpPr>
            <a:spLocks noGrp="1"/>
          </p:cNvSpPr>
          <p:nvPr>
            <p:ph type="title"/>
          </p:nvPr>
        </p:nvSpPr>
        <p:spPr/>
        <p:txBody>
          <a:bodyPr/>
          <a:lstStyle/>
          <a:p>
            <a:r>
              <a:rPr lang="en-US" dirty="0" err="1"/>
              <a:t>Solr</a:t>
            </a:r>
            <a:r>
              <a:rPr lang="en-US" dirty="0"/>
              <a:t> Cell and the Apache Tika Parser </a:t>
            </a:r>
            <a:endParaRPr lang="en-IN" dirty="0"/>
          </a:p>
        </p:txBody>
      </p:sp>
      <p:pic>
        <p:nvPicPr>
          <p:cNvPr id="4" name="Picture 3">
            <a:extLst>
              <a:ext uri="{FF2B5EF4-FFF2-40B4-BE49-F238E27FC236}">
                <a16:creationId xmlns:a16="http://schemas.microsoft.com/office/drawing/2014/main" id="{25725A89-2C0C-ED1B-E26B-38A08453AAAB}"/>
              </a:ext>
            </a:extLst>
          </p:cNvPr>
          <p:cNvPicPr>
            <a:picLocks noChangeAspect="1"/>
          </p:cNvPicPr>
          <p:nvPr/>
        </p:nvPicPr>
        <p:blipFill>
          <a:blip r:embed="rId2"/>
          <a:stretch>
            <a:fillRect/>
          </a:stretch>
        </p:blipFill>
        <p:spPr>
          <a:xfrm>
            <a:off x="0" y="1600200"/>
            <a:ext cx="9144000" cy="4280275"/>
          </a:xfrm>
          <a:prstGeom prst="rect">
            <a:avLst/>
          </a:prstGeom>
        </p:spPr>
      </p:pic>
    </p:spTree>
    <p:extLst>
      <p:ext uri="{BB962C8B-B14F-4D97-AF65-F5344CB8AC3E}">
        <p14:creationId xmlns:p14="http://schemas.microsoft.com/office/powerpoint/2010/main" val="42045426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B43448-B4A1-2F97-A46A-9A06B9FB0497}"/>
              </a:ext>
            </a:extLst>
          </p:cNvPr>
          <p:cNvSpPr>
            <a:spLocks noGrp="1"/>
          </p:cNvSpPr>
          <p:nvPr>
            <p:ph type="title"/>
          </p:nvPr>
        </p:nvSpPr>
        <p:spPr/>
        <p:txBody>
          <a:bodyPr/>
          <a:lstStyle/>
          <a:p>
            <a:r>
              <a:rPr lang="en-US" dirty="0"/>
              <a:t>Setting Up an External </a:t>
            </a:r>
            <a:r>
              <a:rPr lang="en-US" dirty="0" err="1"/>
              <a:t>ZooKeeper</a:t>
            </a:r>
            <a:r>
              <a:rPr lang="en-US" dirty="0"/>
              <a:t> Ensemble</a:t>
            </a:r>
            <a:endParaRPr lang="en-IN" dirty="0"/>
          </a:p>
        </p:txBody>
      </p:sp>
      <p:pic>
        <p:nvPicPr>
          <p:cNvPr id="9" name="Picture 8">
            <a:extLst>
              <a:ext uri="{FF2B5EF4-FFF2-40B4-BE49-F238E27FC236}">
                <a16:creationId xmlns:a16="http://schemas.microsoft.com/office/drawing/2014/main" id="{452D9F6A-A405-FBA3-FA7B-BDE5139CC8D4}"/>
              </a:ext>
            </a:extLst>
          </p:cNvPr>
          <p:cNvPicPr>
            <a:picLocks noChangeAspect="1"/>
          </p:cNvPicPr>
          <p:nvPr/>
        </p:nvPicPr>
        <p:blipFill>
          <a:blip r:embed="rId2"/>
          <a:stretch>
            <a:fillRect/>
          </a:stretch>
        </p:blipFill>
        <p:spPr>
          <a:xfrm>
            <a:off x="521363" y="1600200"/>
            <a:ext cx="8135485" cy="4420217"/>
          </a:xfrm>
          <a:prstGeom prst="rect">
            <a:avLst/>
          </a:prstGeom>
        </p:spPr>
      </p:pic>
    </p:spTree>
    <p:extLst>
      <p:ext uri="{BB962C8B-B14F-4D97-AF65-F5344CB8AC3E}">
        <p14:creationId xmlns:p14="http://schemas.microsoft.com/office/powerpoint/2010/main" val="628069521"/>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852076C-F9E8-96A5-0589-693C0417D650}"/>
              </a:ext>
            </a:extLst>
          </p:cNvPr>
          <p:cNvSpPr>
            <a:spLocks noGrp="1"/>
          </p:cNvSpPr>
          <p:nvPr>
            <p:ph sz="quarter" idx="12"/>
          </p:nvPr>
        </p:nvSpPr>
        <p:spPr/>
        <p:txBody>
          <a:bodyPr/>
          <a:lstStyle/>
          <a:p>
            <a:r>
              <a:rPr lang="en-US" dirty="0"/>
              <a:t>Near Real Time (NRT) search means that documents are available for search almost immediately after being indexed.</a:t>
            </a:r>
          </a:p>
          <a:p>
            <a:r>
              <a:rPr lang="en-US" dirty="0"/>
              <a:t>This allows additions and updates to documents to be seen in 'near' real time. </a:t>
            </a:r>
          </a:p>
          <a:p>
            <a:r>
              <a:rPr lang="en-US" dirty="0" err="1"/>
              <a:t>Solr</a:t>
            </a:r>
            <a:r>
              <a:rPr lang="en-US" dirty="0"/>
              <a:t> does not block updates while a commit is in progress.</a:t>
            </a:r>
          </a:p>
          <a:p>
            <a:r>
              <a:rPr lang="en-US" dirty="0"/>
              <a:t>Nor does it wait for background merges to complete before opening a new search of indexes and returning.</a:t>
            </a:r>
          </a:p>
          <a:p>
            <a:endParaRPr lang="en-IN" dirty="0"/>
          </a:p>
        </p:txBody>
      </p:sp>
      <p:sp>
        <p:nvSpPr>
          <p:cNvPr id="3" name="Title 2">
            <a:extLst>
              <a:ext uri="{FF2B5EF4-FFF2-40B4-BE49-F238E27FC236}">
                <a16:creationId xmlns:a16="http://schemas.microsoft.com/office/drawing/2014/main" id="{10813984-0B48-12EF-1774-DE49740778F7}"/>
              </a:ext>
            </a:extLst>
          </p:cNvPr>
          <p:cNvSpPr>
            <a:spLocks noGrp="1"/>
          </p:cNvSpPr>
          <p:nvPr>
            <p:ph type="title"/>
          </p:nvPr>
        </p:nvSpPr>
        <p:spPr/>
        <p:txBody>
          <a:bodyPr/>
          <a:lstStyle/>
          <a:p>
            <a:r>
              <a:rPr lang="en-IN" dirty="0"/>
              <a:t>Near Real Time Search</a:t>
            </a:r>
          </a:p>
        </p:txBody>
      </p:sp>
    </p:spTree>
    <p:extLst>
      <p:ext uri="{BB962C8B-B14F-4D97-AF65-F5344CB8AC3E}">
        <p14:creationId xmlns:p14="http://schemas.microsoft.com/office/powerpoint/2010/main" val="914288734"/>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852076C-F9E8-96A5-0589-693C0417D650}"/>
              </a:ext>
            </a:extLst>
          </p:cNvPr>
          <p:cNvSpPr>
            <a:spLocks noGrp="1"/>
          </p:cNvSpPr>
          <p:nvPr>
            <p:ph sz="quarter" idx="12"/>
          </p:nvPr>
        </p:nvSpPr>
        <p:spPr/>
        <p:txBody>
          <a:bodyPr/>
          <a:lstStyle/>
          <a:p>
            <a:r>
              <a:rPr lang="en-US" dirty="0"/>
              <a:t>With NRT, you can modify a commit command to be a soft commit, which avoids parts of a standard commit that can be costly. </a:t>
            </a:r>
          </a:p>
          <a:p>
            <a:r>
              <a:rPr lang="en-US" dirty="0"/>
              <a:t>You will still want to do standard commits to ensure that documents are in stable storage.</a:t>
            </a:r>
          </a:p>
          <a:p>
            <a:r>
              <a:rPr lang="en-US" dirty="0"/>
              <a:t>But soft commits let you see a very near real time view of the index in the meantime.</a:t>
            </a:r>
            <a:endParaRPr lang="en-IN" dirty="0"/>
          </a:p>
        </p:txBody>
      </p:sp>
      <p:sp>
        <p:nvSpPr>
          <p:cNvPr id="3" name="Title 2">
            <a:extLst>
              <a:ext uri="{FF2B5EF4-FFF2-40B4-BE49-F238E27FC236}">
                <a16:creationId xmlns:a16="http://schemas.microsoft.com/office/drawing/2014/main" id="{10813984-0B48-12EF-1774-DE49740778F7}"/>
              </a:ext>
            </a:extLst>
          </p:cNvPr>
          <p:cNvSpPr>
            <a:spLocks noGrp="1"/>
          </p:cNvSpPr>
          <p:nvPr>
            <p:ph type="title"/>
          </p:nvPr>
        </p:nvSpPr>
        <p:spPr/>
        <p:txBody>
          <a:bodyPr/>
          <a:lstStyle/>
          <a:p>
            <a:r>
              <a:rPr lang="en-IN" dirty="0"/>
              <a:t>Near Real Time Search</a:t>
            </a:r>
          </a:p>
        </p:txBody>
      </p:sp>
    </p:spTree>
    <p:extLst>
      <p:ext uri="{BB962C8B-B14F-4D97-AF65-F5344CB8AC3E}">
        <p14:creationId xmlns:p14="http://schemas.microsoft.com/office/powerpoint/2010/main" val="682335722"/>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852076C-F9E8-96A5-0589-693C0417D650}"/>
              </a:ext>
            </a:extLst>
          </p:cNvPr>
          <p:cNvSpPr>
            <a:spLocks noGrp="1"/>
          </p:cNvSpPr>
          <p:nvPr>
            <p:ph sz="quarter" idx="12"/>
          </p:nvPr>
        </p:nvSpPr>
        <p:spPr/>
        <p:txBody>
          <a:bodyPr/>
          <a:lstStyle/>
          <a:p>
            <a:r>
              <a:rPr lang="en-US" dirty="0"/>
              <a:t>A commit operation makes index changes visible to new search requests. </a:t>
            </a:r>
          </a:p>
          <a:p>
            <a:r>
              <a:rPr lang="en-US" dirty="0"/>
              <a:t>A hard commit uses the transaction log to get the id of the latest document changes, and also calls </a:t>
            </a:r>
            <a:r>
              <a:rPr lang="en-US" dirty="0" err="1"/>
              <a:t>fsync</a:t>
            </a:r>
            <a:r>
              <a:rPr lang="en-US" dirty="0"/>
              <a:t> on the index files to ensure data is persisted to stable storage.</a:t>
            </a:r>
            <a:endParaRPr lang="en-IN" dirty="0"/>
          </a:p>
        </p:txBody>
      </p:sp>
      <p:sp>
        <p:nvSpPr>
          <p:cNvPr id="3" name="Title 2">
            <a:extLst>
              <a:ext uri="{FF2B5EF4-FFF2-40B4-BE49-F238E27FC236}">
                <a16:creationId xmlns:a16="http://schemas.microsoft.com/office/drawing/2014/main" id="{10813984-0B48-12EF-1774-DE49740778F7}"/>
              </a:ext>
            </a:extLst>
          </p:cNvPr>
          <p:cNvSpPr>
            <a:spLocks noGrp="1"/>
          </p:cNvSpPr>
          <p:nvPr>
            <p:ph type="title"/>
          </p:nvPr>
        </p:nvSpPr>
        <p:spPr/>
        <p:txBody>
          <a:bodyPr/>
          <a:lstStyle/>
          <a:p>
            <a:r>
              <a:rPr lang="en-IN" dirty="0"/>
              <a:t>Near Real Time Search</a:t>
            </a:r>
          </a:p>
        </p:txBody>
      </p:sp>
    </p:spTree>
    <p:extLst>
      <p:ext uri="{BB962C8B-B14F-4D97-AF65-F5344CB8AC3E}">
        <p14:creationId xmlns:p14="http://schemas.microsoft.com/office/powerpoint/2010/main" val="302546604"/>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852076C-F9E8-96A5-0589-693C0417D650}"/>
              </a:ext>
            </a:extLst>
          </p:cNvPr>
          <p:cNvSpPr>
            <a:spLocks noGrp="1"/>
          </p:cNvSpPr>
          <p:nvPr>
            <p:ph sz="quarter" idx="12"/>
          </p:nvPr>
        </p:nvSpPr>
        <p:spPr/>
        <p:txBody>
          <a:bodyPr>
            <a:normAutofit lnSpcReduction="10000"/>
          </a:bodyPr>
          <a:lstStyle/>
          <a:p>
            <a:r>
              <a:rPr lang="en-US" dirty="0"/>
              <a:t>A soft commit is much faster since it only makes index changes visible and does not </a:t>
            </a:r>
            <a:r>
              <a:rPr lang="en-US" dirty="0" err="1"/>
              <a:t>fsync</a:t>
            </a:r>
            <a:r>
              <a:rPr lang="en-US" dirty="0"/>
              <a:t> index files or write a new index descriptor. </a:t>
            </a:r>
          </a:p>
          <a:p>
            <a:r>
              <a:rPr lang="en-US" dirty="0"/>
              <a:t>If the JVM crashes or there is a loss of power, changes that occurred after the last hard commit will be lost. </a:t>
            </a:r>
          </a:p>
          <a:p>
            <a:r>
              <a:rPr lang="en-US" dirty="0"/>
              <a:t>Search collections that have NRT requirements (that want index changes to be quickly visible to searches) will want to soft commit often but hard commit less frequently. </a:t>
            </a:r>
          </a:p>
          <a:p>
            <a:r>
              <a:rPr lang="en-US" dirty="0"/>
              <a:t>A soft commit may be “less expensive” in terms of time, but not free since it can slow throughput.</a:t>
            </a:r>
            <a:endParaRPr lang="en-IN" dirty="0"/>
          </a:p>
        </p:txBody>
      </p:sp>
      <p:sp>
        <p:nvSpPr>
          <p:cNvPr id="3" name="Title 2">
            <a:extLst>
              <a:ext uri="{FF2B5EF4-FFF2-40B4-BE49-F238E27FC236}">
                <a16:creationId xmlns:a16="http://schemas.microsoft.com/office/drawing/2014/main" id="{10813984-0B48-12EF-1774-DE49740778F7}"/>
              </a:ext>
            </a:extLst>
          </p:cNvPr>
          <p:cNvSpPr>
            <a:spLocks noGrp="1"/>
          </p:cNvSpPr>
          <p:nvPr>
            <p:ph type="title"/>
          </p:nvPr>
        </p:nvSpPr>
        <p:spPr/>
        <p:txBody>
          <a:bodyPr/>
          <a:lstStyle/>
          <a:p>
            <a:r>
              <a:rPr lang="en-IN" dirty="0"/>
              <a:t>Near Real Time Search</a:t>
            </a:r>
          </a:p>
        </p:txBody>
      </p:sp>
    </p:spTree>
    <p:extLst>
      <p:ext uri="{BB962C8B-B14F-4D97-AF65-F5344CB8AC3E}">
        <p14:creationId xmlns:p14="http://schemas.microsoft.com/office/powerpoint/2010/main" val="3644183868"/>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813984-0B48-12EF-1774-DE49740778F7}"/>
              </a:ext>
            </a:extLst>
          </p:cNvPr>
          <p:cNvSpPr>
            <a:spLocks noGrp="1"/>
          </p:cNvSpPr>
          <p:nvPr>
            <p:ph type="title"/>
          </p:nvPr>
        </p:nvSpPr>
        <p:spPr/>
        <p:txBody>
          <a:bodyPr/>
          <a:lstStyle/>
          <a:p>
            <a:r>
              <a:rPr lang="en-IN" dirty="0"/>
              <a:t>Near Real Time Search</a:t>
            </a:r>
          </a:p>
        </p:txBody>
      </p:sp>
      <p:pic>
        <p:nvPicPr>
          <p:cNvPr id="1026" name="Picture 2">
            <a:extLst>
              <a:ext uri="{FF2B5EF4-FFF2-40B4-BE49-F238E27FC236}">
                <a16:creationId xmlns:a16="http://schemas.microsoft.com/office/drawing/2014/main" id="{56D172F5-AEC6-C6E2-4BE8-2D6C793ED0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35" y="1981200"/>
            <a:ext cx="9144000" cy="363696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DD4D9ECC-758B-8CBE-F86B-33C851A73F9C}"/>
              </a:ext>
            </a:extLst>
          </p:cNvPr>
          <p:cNvSpPr txBox="1"/>
          <p:nvPr/>
        </p:nvSpPr>
        <p:spPr>
          <a:xfrm>
            <a:off x="2362200" y="1491734"/>
            <a:ext cx="2659702" cy="369332"/>
          </a:xfrm>
          <a:prstGeom prst="rect">
            <a:avLst/>
          </a:prstGeom>
          <a:noFill/>
        </p:spPr>
        <p:txBody>
          <a:bodyPr wrap="none" rtlCol="0">
            <a:spAutoFit/>
          </a:bodyPr>
          <a:lstStyle/>
          <a:p>
            <a:r>
              <a:rPr lang="en-IN" b="1" dirty="0" err="1"/>
              <a:t>Jeevansathi</a:t>
            </a:r>
            <a:r>
              <a:rPr lang="en-IN" b="1" dirty="0"/>
              <a:t> Data Lake</a:t>
            </a:r>
          </a:p>
        </p:txBody>
      </p:sp>
    </p:spTree>
    <p:extLst>
      <p:ext uri="{BB962C8B-B14F-4D97-AF65-F5344CB8AC3E}">
        <p14:creationId xmlns:p14="http://schemas.microsoft.com/office/powerpoint/2010/main" val="3193379824"/>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813984-0B48-12EF-1774-DE49740778F7}"/>
              </a:ext>
            </a:extLst>
          </p:cNvPr>
          <p:cNvSpPr>
            <a:spLocks noGrp="1"/>
          </p:cNvSpPr>
          <p:nvPr>
            <p:ph type="title"/>
          </p:nvPr>
        </p:nvSpPr>
        <p:spPr/>
        <p:txBody>
          <a:bodyPr/>
          <a:lstStyle/>
          <a:p>
            <a:r>
              <a:rPr lang="en-IN" dirty="0"/>
              <a:t>Near Real Time Search</a:t>
            </a:r>
          </a:p>
        </p:txBody>
      </p:sp>
      <p:pic>
        <p:nvPicPr>
          <p:cNvPr id="2050" name="Picture 2">
            <a:extLst>
              <a:ext uri="{FF2B5EF4-FFF2-40B4-BE49-F238E27FC236}">
                <a16:creationId xmlns:a16="http://schemas.microsoft.com/office/drawing/2014/main" id="{E4B05376-3D0B-BB0F-89DA-1EBAB3C6FF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752600"/>
            <a:ext cx="9144000" cy="353218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B18B8B25-9E7F-A70D-C4F8-C75BDC0367C0}"/>
              </a:ext>
            </a:extLst>
          </p:cNvPr>
          <p:cNvSpPr txBox="1"/>
          <p:nvPr/>
        </p:nvSpPr>
        <p:spPr>
          <a:xfrm>
            <a:off x="2895600" y="1307068"/>
            <a:ext cx="2659702" cy="369332"/>
          </a:xfrm>
          <a:prstGeom prst="rect">
            <a:avLst/>
          </a:prstGeom>
          <a:noFill/>
        </p:spPr>
        <p:txBody>
          <a:bodyPr wrap="none" rtlCol="0">
            <a:spAutoFit/>
          </a:bodyPr>
          <a:lstStyle/>
          <a:p>
            <a:r>
              <a:rPr lang="en-IN" b="1" dirty="0" err="1"/>
              <a:t>Jeevansathi</a:t>
            </a:r>
            <a:r>
              <a:rPr lang="en-IN" b="1" dirty="0"/>
              <a:t> Data Lake</a:t>
            </a:r>
          </a:p>
        </p:txBody>
      </p:sp>
    </p:spTree>
    <p:extLst>
      <p:ext uri="{BB962C8B-B14F-4D97-AF65-F5344CB8AC3E}">
        <p14:creationId xmlns:p14="http://schemas.microsoft.com/office/powerpoint/2010/main" val="1303222913"/>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93C5175-BA12-92E3-7AE7-DA0AE7C17BD4}"/>
              </a:ext>
            </a:extLst>
          </p:cNvPr>
          <p:cNvSpPr>
            <a:spLocks noGrp="1"/>
          </p:cNvSpPr>
          <p:nvPr>
            <p:ph sz="quarter" idx="12"/>
          </p:nvPr>
        </p:nvSpPr>
        <p:spPr/>
        <p:txBody>
          <a:bodyPr>
            <a:normAutofit/>
          </a:bodyPr>
          <a:lstStyle/>
          <a:p>
            <a:r>
              <a:rPr lang="en-US" dirty="0"/>
              <a:t>Problem with default </a:t>
            </a:r>
            <a:r>
              <a:rPr lang="en-US" dirty="0" err="1"/>
              <a:t>Solr</a:t>
            </a:r>
            <a:r>
              <a:rPr lang="en-US" dirty="0"/>
              <a:t> NRT solution</a:t>
            </a:r>
          </a:p>
          <a:p>
            <a:pPr lvl="1"/>
            <a:r>
              <a:rPr lang="en-US" dirty="0" err="1"/>
              <a:t>Jeevansathi</a:t>
            </a:r>
            <a:r>
              <a:rPr lang="en-US" dirty="0"/>
              <a:t> Data Lake is highly dependent on </a:t>
            </a:r>
            <a:r>
              <a:rPr lang="en-US" dirty="0" err="1"/>
              <a:t>Solr</a:t>
            </a:r>
            <a:r>
              <a:rPr lang="en-US" dirty="0"/>
              <a:t> cache. </a:t>
            </a:r>
          </a:p>
          <a:p>
            <a:pPr lvl="1"/>
            <a:r>
              <a:rPr lang="en-US" dirty="0"/>
              <a:t>Many strategies are used to build and maintain the </a:t>
            </a:r>
            <a:r>
              <a:rPr lang="en-US" dirty="0" err="1"/>
              <a:t>Solr</a:t>
            </a:r>
            <a:r>
              <a:rPr lang="en-US" dirty="0"/>
              <a:t> cache like the warm-up strategy to pre-populate the cache at </a:t>
            </a:r>
            <a:r>
              <a:rPr lang="en-US" dirty="0" err="1"/>
              <a:t>Solr</a:t>
            </a:r>
            <a:r>
              <a:rPr lang="en-US" dirty="0"/>
              <a:t> startup.</a:t>
            </a:r>
          </a:p>
          <a:p>
            <a:pPr lvl="1"/>
            <a:r>
              <a:rPr lang="en-US" dirty="0"/>
              <a:t>The online user’s data get refreshed continuously. </a:t>
            </a:r>
          </a:p>
          <a:p>
            <a:pPr lvl="1"/>
            <a:r>
              <a:rPr lang="en-US" dirty="0"/>
              <a:t>If we use the Lucene soft commit for NRT to push our online user’s data very frequently, </a:t>
            </a:r>
            <a:r>
              <a:rPr lang="en-US" dirty="0" err="1"/>
              <a:t>Solr</a:t>
            </a:r>
            <a:r>
              <a:rPr lang="en-US" dirty="0"/>
              <a:t> will invalidate its cache for every commit operation.</a:t>
            </a:r>
            <a:endParaRPr lang="en-IN" dirty="0"/>
          </a:p>
        </p:txBody>
      </p:sp>
      <p:sp>
        <p:nvSpPr>
          <p:cNvPr id="3" name="Title 2">
            <a:extLst>
              <a:ext uri="{FF2B5EF4-FFF2-40B4-BE49-F238E27FC236}">
                <a16:creationId xmlns:a16="http://schemas.microsoft.com/office/drawing/2014/main" id="{10813984-0B48-12EF-1774-DE49740778F7}"/>
              </a:ext>
            </a:extLst>
          </p:cNvPr>
          <p:cNvSpPr>
            <a:spLocks noGrp="1"/>
          </p:cNvSpPr>
          <p:nvPr>
            <p:ph type="title"/>
          </p:nvPr>
        </p:nvSpPr>
        <p:spPr/>
        <p:txBody>
          <a:bodyPr/>
          <a:lstStyle/>
          <a:p>
            <a:r>
              <a:rPr lang="en-IN" dirty="0"/>
              <a:t>Near Real Time Search</a:t>
            </a:r>
          </a:p>
        </p:txBody>
      </p:sp>
    </p:spTree>
    <p:extLst>
      <p:ext uri="{BB962C8B-B14F-4D97-AF65-F5344CB8AC3E}">
        <p14:creationId xmlns:p14="http://schemas.microsoft.com/office/powerpoint/2010/main" val="262826959"/>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93C5175-BA12-92E3-7AE7-DA0AE7C17BD4}"/>
              </a:ext>
            </a:extLst>
          </p:cNvPr>
          <p:cNvSpPr>
            <a:spLocks noGrp="1"/>
          </p:cNvSpPr>
          <p:nvPr>
            <p:ph sz="quarter" idx="12"/>
          </p:nvPr>
        </p:nvSpPr>
        <p:spPr/>
        <p:txBody>
          <a:bodyPr>
            <a:normAutofit/>
          </a:bodyPr>
          <a:lstStyle/>
          <a:p>
            <a:r>
              <a:rPr lang="en-US" dirty="0"/>
              <a:t>To solve the above problem, we created our own </a:t>
            </a:r>
            <a:r>
              <a:rPr lang="en-US" dirty="0" err="1"/>
              <a:t>JsOnline</a:t>
            </a:r>
            <a:r>
              <a:rPr lang="en-US" dirty="0"/>
              <a:t> index, a separate index outside of the Lucene index, where we push the online user’s data every second and it does not have any effect on the Lucene searcher or its index and cache.</a:t>
            </a:r>
            <a:endParaRPr lang="en-IN" dirty="0"/>
          </a:p>
        </p:txBody>
      </p:sp>
      <p:sp>
        <p:nvSpPr>
          <p:cNvPr id="3" name="Title 2">
            <a:extLst>
              <a:ext uri="{FF2B5EF4-FFF2-40B4-BE49-F238E27FC236}">
                <a16:creationId xmlns:a16="http://schemas.microsoft.com/office/drawing/2014/main" id="{10813984-0B48-12EF-1774-DE49740778F7}"/>
              </a:ext>
            </a:extLst>
          </p:cNvPr>
          <p:cNvSpPr>
            <a:spLocks noGrp="1"/>
          </p:cNvSpPr>
          <p:nvPr>
            <p:ph type="title"/>
          </p:nvPr>
        </p:nvSpPr>
        <p:spPr/>
        <p:txBody>
          <a:bodyPr/>
          <a:lstStyle/>
          <a:p>
            <a:r>
              <a:rPr lang="en-IN" dirty="0"/>
              <a:t>Near Real Time Search</a:t>
            </a:r>
          </a:p>
        </p:txBody>
      </p:sp>
    </p:spTree>
    <p:extLst>
      <p:ext uri="{BB962C8B-B14F-4D97-AF65-F5344CB8AC3E}">
        <p14:creationId xmlns:p14="http://schemas.microsoft.com/office/powerpoint/2010/main" val="342452774"/>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813984-0B48-12EF-1774-DE49740778F7}"/>
              </a:ext>
            </a:extLst>
          </p:cNvPr>
          <p:cNvSpPr>
            <a:spLocks noGrp="1"/>
          </p:cNvSpPr>
          <p:nvPr>
            <p:ph type="title"/>
          </p:nvPr>
        </p:nvSpPr>
        <p:spPr/>
        <p:txBody>
          <a:bodyPr/>
          <a:lstStyle/>
          <a:p>
            <a:r>
              <a:rPr lang="en-IN" dirty="0"/>
              <a:t>Near Real Time Search</a:t>
            </a:r>
          </a:p>
        </p:txBody>
      </p:sp>
      <p:pic>
        <p:nvPicPr>
          <p:cNvPr id="3074" name="Picture 2">
            <a:extLst>
              <a:ext uri="{FF2B5EF4-FFF2-40B4-BE49-F238E27FC236}">
                <a16:creationId xmlns:a16="http://schemas.microsoft.com/office/drawing/2014/main" id="{EAA7EAF1-B1FB-3B71-02DC-7864ED5C2D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4850" y="1600200"/>
            <a:ext cx="7734300" cy="4876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1941575"/>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813984-0B48-12EF-1774-DE49740778F7}"/>
              </a:ext>
            </a:extLst>
          </p:cNvPr>
          <p:cNvSpPr>
            <a:spLocks noGrp="1"/>
          </p:cNvSpPr>
          <p:nvPr>
            <p:ph type="title"/>
          </p:nvPr>
        </p:nvSpPr>
        <p:spPr/>
        <p:txBody>
          <a:bodyPr/>
          <a:lstStyle/>
          <a:p>
            <a:r>
              <a:rPr lang="en-IN" dirty="0"/>
              <a:t>Near Real Time Search</a:t>
            </a:r>
          </a:p>
        </p:txBody>
      </p:sp>
      <p:pic>
        <p:nvPicPr>
          <p:cNvPr id="4098" name="Picture 2">
            <a:extLst>
              <a:ext uri="{FF2B5EF4-FFF2-40B4-BE49-F238E27FC236}">
                <a16:creationId xmlns:a16="http://schemas.microsoft.com/office/drawing/2014/main" id="{5218AA1D-75B8-33F6-353A-E44921257E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1524000"/>
            <a:ext cx="7467600" cy="479889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55AD411F-E335-AD30-70F3-B6C1D2FE981A}"/>
                  </a:ext>
                </a:extLst>
              </p14:cNvPr>
              <p14:cNvContentPartPr/>
              <p14:nvPr/>
            </p14:nvContentPartPr>
            <p14:xfrm>
              <a:off x="860073" y="4434865"/>
              <a:ext cx="2178000" cy="2241000"/>
            </p14:xfrm>
          </p:contentPart>
        </mc:Choice>
        <mc:Fallback xmlns="">
          <p:pic>
            <p:nvPicPr>
              <p:cNvPr id="2" name="Ink 1">
                <a:extLst>
                  <a:ext uri="{FF2B5EF4-FFF2-40B4-BE49-F238E27FC236}">
                    <a16:creationId xmlns:a16="http://schemas.microsoft.com/office/drawing/2014/main" id="{55AD411F-E335-AD30-70F3-B6C1D2FE981A}"/>
                  </a:ext>
                </a:extLst>
              </p:cNvPr>
              <p:cNvPicPr/>
              <p:nvPr/>
            </p:nvPicPr>
            <p:blipFill>
              <a:blip r:embed="rId4"/>
              <a:stretch>
                <a:fillRect/>
              </a:stretch>
            </p:blipFill>
            <p:spPr>
              <a:xfrm>
                <a:off x="853953" y="4428745"/>
                <a:ext cx="2190240" cy="2253240"/>
              </a:xfrm>
              <a:prstGeom prst="rect">
                <a:avLst/>
              </a:prstGeom>
            </p:spPr>
          </p:pic>
        </mc:Fallback>
      </mc:AlternateContent>
    </p:spTree>
    <p:extLst>
      <p:ext uri="{BB962C8B-B14F-4D97-AF65-F5344CB8AC3E}">
        <p14:creationId xmlns:p14="http://schemas.microsoft.com/office/powerpoint/2010/main" val="16260290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B43448-B4A1-2F97-A46A-9A06B9FB0497}"/>
              </a:ext>
            </a:extLst>
          </p:cNvPr>
          <p:cNvSpPr>
            <a:spLocks noGrp="1"/>
          </p:cNvSpPr>
          <p:nvPr>
            <p:ph type="title"/>
          </p:nvPr>
        </p:nvSpPr>
        <p:spPr/>
        <p:txBody>
          <a:bodyPr/>
          <a:lstStyle/>
          <a:p>
            <a:r>
              <a:rPr lang="en-US" dirty="0" err="1"/>
              <a:t>ZooKeeper</a:t>
            </a:r>
            <a:r>
              <a:rPr lang="en-US" dirty="0"/>
              <a:t> Centralized Configuration</a:t>
            </a:r>
            <a:endParaRPr lang="en-IN" dirty="0"/>
          </a:p>
        </p:txBody>
      </p:sp>
      <p:pic>
        <p:nvPicPr>
          <p:cNvPr id="4" name="Picture 3">
            <a:extLst>
              <a:ext uri="{FF2B5EF4-FFF2-40B4-BE49-F238E27FC236}">
                <a16:creationId xmlns:a16="http://schemas.microsoft.com/office/drawing/2014/main" id="{7C498889-0493-C9CE-EC9C-4F6F7128F2A3}"/>
              </a:ext>
            </a:extLst>
          </p:cNvPr>
          <p:cNvPicPr>
            <a:picLocks noChangeAspect="1"/>
          </p:cNvPicPr>
          <p:nvPr/>
        </p:nvPicPr>
        <p:blipFill>
          <a:blip r:embed="rId2"/>
          <a:stretch>
            <a:fillRect/>
          </a:stretch>
        </p:blipFill>
        <p:spPr>
          <a:xfrm>
            <a:off x="450149" y="1524000"/>
            <a:ext cx="8135485" cy="4753638"/>
          </a:xfrm>
          <a:prstGeom prst="rect">
            <a:avLst/>
          </a:prstGeom>
        </p:spPr>
      </p:pic>
    </p:spTree>
    <p:extLst>
      <p:ext uri="{BB962C8B-B14F-4D97-AF65-F5344CB8AC3E}">
        <p14:creationId xmlns:p14="http://schemas.microsoft.com/office/powerpoint/2010/main" val="3693864131"/>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99B87918-97AB-C728-1147-447E5618AAC3}"/>
              </a:ext>
            </a:extLst>
          </p:cNvPr>
          <p:cNvSpPr>
            <a:spLocks noGrp="1"/>
          </p:cNvSpPr>
          <p:nvPr>
            <p:ph sz="quarter" idx="12"/>
          </p:nvPr>
        </p:nvSpPr>
        <p:spPr/>
        <p:txBody>
          <a:bodyPr>
            <a:normAutofit/>
          </a:bodyPr>
          <a:lstStyle/>
          <a:p>
            <a:r>
              <a:rPr lang="en-US" dirty="0"/>
              <a:t>Data Ingestion</a:t>
            </a:r>
          </a:p>
          <a:p>
            <a:r>
              <a:rPr lang="en-US" dirty="0"/>
              <a:t>Ingestion of the data into the separate index in </a:t>
            </a:r>
            <a:r>
              <a:rPr lang="en-US" dirty="0" err="1"/>
              <a:t>Solr</a:t>
            </a:r>
            <a:r>
              <a:rPr lang="en-US" dirty="0"/>
              <a:t> can be done in two ways -</a:t>
            </a:r>
          </a:p>
          <a:p>
            <a:r>
              <a:rPr lang="en-US" dirty="0"/>
              <a:t>Push — A scheduled job should push the data to </a:t>
            </a:r>
            <a:r>
              <a:rPr lang="en-US" dirty="0" err="1"/>
              <a:t>Solr</a:t>
            </a:r>
            <a:r>
              <a:rPr lang="en-US" dirty="0"/>
              <a:t> after a fixed interval</a:t>
            </a:r>
          </a:p>
          <a:p>
            <a:r>
              <a:rPr lang="en-US" dirty="0"/>
              <a:t>Pull — </a:t>
            </a:r>
            <a:r>
              <a:rPr lang="en-US" dirty="0" err="1"/>
              <a:t>Solr</a:t>
            </a:r>
            <a:r>
              <a:rPr lang="en-US" dirty="0"/>
              <a:t> will pull the data from services at fixed intervals</a:t>
            </a:r>
          </a:p>
          <a:p>
            <a:r>
              <a:rPr lang="en-US" dirty="0"/>
              <a:t>For our case, we are using the Pull based approach, where </a:t>
            </a:r>
            <a:r>
              <a:rPr lang="en-US" dirty="0" err="1"/>
              <a:t>Solr</a:t>
            </a:r>
            <a:r>
              <a:rPr lang="en-US" dirty="0"/>
              <a:t> is pulling the data from the service at an interval of every second.</a:t>
            </a:r>
            <a:endParaRPr lang="en-IN" dirty="0"/>
          </a:p>
        </p:txBody>
      </p:sp>
      <p:sp>
        <p:nvSpPr>
          <p:cNvPr id="3" name="Title 2">
            <a:extLst>
              <a:ext uri="{FF2B5EF4-FFF2-40B4-BE49-F238E27FC236}">
                <a16:creationId xmlns:a16="http://schemas.microsoft.com/office/drawing/2014/main" id="{10813984-0B48-12EF-1774-DE49740778F7}"/>
              </a:ext>
            </a:extLst>
          </p:cNvPr>
          <p:cNvSpPr>
            <a:spLocks noGrp="1"/>
          </p:cNvSpPr>
          <p:nvPr>
            <p:ph type="title"/>
          </p:nvPr>
        </p:nvSpPr>
        <p:spPr/>
        <p:txBody>
          <a:bodyPr/>
          <a:lstStyle/>
          <a:p>
            <a:r>
              <a:rPr lang="en-IN" dirty="0"/>
              <a:t>Near Real Time Search</a:t>
            </a:r>
          </a:p>
        </p:txBody>
      </p:sp>
    </p:spTree>
    <p:extLst>
      <p:ext uri="{BB962C8B-B14F-4D97-AF65-F5344CB8AC3E}">
        <p14:creationId xmlns:p14="http://schemas.microsoft.com/office/powerpoint/2010/main" val="2514005959"/>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813984-0B48-12EF-1774-DE49740778F7}"/>
              </a:ext>
            </a:extLst>
          </p:cNvPr>
          <p:cNvSpPr>
            <a:spLocks noGrp="1"/>
          </p:cNvSpPr>
          <p:nvPr>
            <p:ph type="title"/>
          </p:nvPr>
        </p:nvSpPr>
        <p:spPr/>
        <p:txBody>
          <a:bodyPr/>
          <a:lstStyle/>
          <a:p>
            <a:r>
              <a:rPr lang="en-IN" dirty="0"/>
              <a:t>Near Real Time Search</a:t>
            </a:r>
          </a:p>
        </p:txBody>
      </p:sp>
      <p:pic>
        <p:nvPicPr>
          <p:cNvPr id="7" name="Picture 6">
            <a:extLst>
              <a:ext uri="{FF2B5EF4-FFF2-40B4-BE49-F238E27FC236}">
                <a16:creationId xmlns:a16="http://schemas.microsoft.com/office/drawing/2014/main" id="{A6FD41FE-45BA-D46C-806D-174AA13D70BD}"/>
              </a:ext>
            </a:extLst>
          </p:cNvPr>
          <p:cNvPicPr>
            <a:picLocks noChangeAspect="1"/>
          </p:cNvPicPr>
          <p:nvPr/>
        </p:nvPicPr>
        <p:blipFill>
          <a:blip r:embed="rId2"/>
          <a:stretch>
            <a:fillRect/>
          </a:stretch>
        </p:blipFill>
        <p:spPr>
          <a:xfrm>
            <a:off x="0" y="1676400"/>
            <a:ext cx="9144000" cy="3871528"/>
          </a:xfrm>
          <a:prstGeom prst="rect">
            <a:avLst/>
          </a:prstGeom>
        </p:spPr>
      </p:pic>
    </p:spTree>
    <p:extLst>
      <p:ext uri="{BB962C8B-B14F-4D97-AF65-F5344CB8AC3E}">
        <p14:creationId xmlns:p14="http://schemas.microsoft.com/office/powerpoint/2010/main" val="1574611869"/>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8336C3E-F7A1-1FE3-2D52-6F857D0F5759}"/>
              </a:ext>
            </a:extLst>
          </p:cNvPr>
          <p:cNvSpPr>
            <a:spLocks noGrp="1"/>
          </p:cNvSpPr>
          <p:nvPr>
            <p:ph sz="quarter" idx="12"/>
          </p:nvPr>
        </p:nvSpPr>
        <p:spPr>
          <a:xfrm>
            <a:off x="457201" y="1381125"/>
            <a:ext cx="8228012" cy="1438275"/>
          </a:xfrm>
        </p:spPr>
        <p:txBody>
          <a:bodyPr/>
          <a:lstStyle/>
          <a:p>
            <a:r>
              <a:rPr lang="en-IN" dirty="0"/>
              <a:t>Basic Security Authentication</a:t>
            </a:r>
          </a:p>
          <a:p>
            <a:pPr lvl="1"/>
            <a:r>
              <a:rPr lang="en-IN" dirty="0"/>
              <a:t>Create </a:t>
            </a:r>
            <a:r>
              <a:rPr lang="en-IN" dirty="0" err="1"/>
              <a:t>security.json</a:t>
            </a:r>
            <a:endParaRPr lang="en-IN" dirty="0"/>
          </a:p>
        </p:txBody>
      </p:sp>
      <p:sp>
        <p:nvSpPr>
          <p:cNvPr id="3" name="Title 2">
            <a:extLst>
              <a:ext uri="{FF2B5EF4-FFF2-40B4-BE49-F238E27FC236}">
                <a16:creationId xmlns:a16="http://schemas.microsoft.com/office/drawing/2014/main" id="{9E2EF717-BF5A-7D6F-D819-4746CEFD639F}"/>
              </a:ext>
            </a:extLst>
          </p:cNvPr>
          <p:cNvSpPr>
            <a:spLocks noGrp="1"/>
          </p:cNvSpPr>
          <p:nvPr>
            <p:ph type="title"/>
          </p:nvPr>
        </p:nvSpPr>
        <p:spPr/>
        <p:txBody>
          <a:bodyPr/>
          <a:lstStyle/>
          <a:p>
            <a:r>
              <a:rPr lang="en-IN" dirty="0"/>
              <a:t>Security</a:t>
            </a:r>
          </a:p>
        </p:txBody>
      </p:sp>
      <p:pic>
        <p:nvPicPr>
          <p:cNvPr id="5" name="Picture 4">
            <a:extLst>
              <a:ext uri="{FF2B5EF4-FFF2-40B4-BE49-F238E27FC236}">
                <a16:creationId xmlns:a16="http://schemas.microsoft.com/office/drawing/2014/main" id="{92846B1A-6950-C2C2-54DD-C75537C4E61A}"/>
              </a:ext>
            </a:extLst>
          </p:cNvPr>
          <p:cNvPicPr>
            <a:picLocks noChangeAspect="1"/>
          </p:cNvPicPr>
          <p:nvPr/>
        </p:nvPicPr>
        <p:blipFill>
          <a:blip r:embed="rId3"/>
          <a:stretch>
            <a:fillRect/>
          </a:stretch>
        </p:blipFill>
        <p:spPr>
          <a:xfrm>
            <a:off x="851968" y="2438400"/>
            <a:ext cx="7440063" cy="4048690"/>
          </a:xfrm>
          <a:prstGeom prst="rect">
            <a:avLst/>
          </a:prstGeom>
        </p:spPr>
      </p:pic>
    </p:spTree>
    <p:extLst>
      <p:ext uri="{BB962C8B-B14F-4D97-AF65-F5344CB8AC3E}">
        <p14:creationId xmlns:p14="http://schemas.microsoft.com/office/powerpoint/2010/main" val="363674523"/>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8336C3E-F7A1-1FE3-2D52-6F857D0F5759}"/>
              </a:ext>
            </a:extLst>
          </p:cNvPr>
          <p:cNvSpPr>
            <a:spLocks noGrp="1"/>
          </p:cNvSpPr>
          <p:nvPr>
            <p:ph sz="quarter" idx="12"/>
          </p:nvPr>
        </p:nvSpPr>
        <p:spPr>
          <a:xfrm>
            <a:off x="457201" y="1381125"/>
            <a:ext cx="8228012" cy="1514475"/>
          </a:xfrm>
        </p:spPr>
        <p:txBody>
          <a:bodyPr/>
          <a:lstStyle/>
          <a:p>
            <a:r>
              <a:rPr lang="en-IN" dirty="0"/>
              <a:t>Basic Security Authentication</a:t>
            </a:r>
          </a:p>
          <a:p>
            <a:r>
              <a:rPr lang="en-IN" dirty="0" err="1"/>
              <a:t>solr</a:t>
            </a:r>
            <a:r>
              <a:rPr lang="en-IN" dirty="0"/>
              <a:t> </a:t>
            </a:r>
            <a:r>
              <a:rPr lang="en-IN" dirty="0" err="1"/>
              <a:t>zk</a:t>
            </a:r>
            <a:r>
              <a:rPr lang="en-IN" dirty="0"/>
              <a:t> cp </a:t>
            </a:r>
            <a:r>
              <a:rPr lang="en-IN" dirty="0" err="1"/>
              <a:t>security.json</a:t>
            </a:r>
            <a:r>
              <a:rPr lang="en-IN" dirty="0"/>
              <a:t> </a:t>
            </a:r>
            <a:r>
              <a:rPr lang="en-IN" dirty="0" err="1"/>
              <a:t>zk</a:t>
            </a:r>
            <a:r>
              <a:rPr lang="en-IN" dirty="0"/>
              <a:t>:/</a:t>
            </a:r>
            <a:r>
              <a:rPr lang="en-IN" dirty="0" err="1"/>
              <a:t>security.json</a:t>
            </a:r>
            <a:r>
              <a:rPr lang="en-IN" dirty="0"/>
              <a:t> -z localhost:2181</a:t>
            </a:r>
          </a:p>
        </p:txBody>
      </p:sp>
      <p:sp>
        <p:nvSpPr>
          <p:cNvPr id="3" name="Title 2">
            <a:extLst>
              <a:ext uri="{FF2B5EF4-FFF2-40B4-BE49-F238E27FC236}">
                <a16:creationId xmlns:a16="http://schemas.microsoft.com/office/drawing/2014/main" id="{9E2EF717-BF5A-7D6F-D819-4746CEFD639F}"/>
              </a:ext>
            </a:extLst>
          </p:cNvPr>
          <p:cNvSpPr>
            <a:spLocks noGrp="1"/>
          </p:cNvSpPr>
          <p:nvPr>
            <p:ph type="title"/>
          </p:nvPr>
        </p:nvSpPr>
        <p:spPr/>
        <p:txBody>
          <a:bodyPr/>
          <a:lstStyle/>
          <a:p>
            <a:r>
              <a:rPr lang="en-IN" dirty="0"/>
              <a:t>Security</a:t>
            </a:r>
          </a:p>
        </p:txBody>
      </p:sp>
      <p:pic>
        <p:nvPicPr>
          <p:cNvPr id="6" name="Picture 5">
            <a:extLst>
              <a:ext uri="{FF2B5EF4-FFF2-40B4-BE49-F238E27FC236}">
                <a16:creationId xmlns:a16="http://schemas.microsoft.com/office/drawing/2014/main" id="{C5F875EF-6BD3-CCB8-EDF0-3EE4128047C8}"/>
              </a:ext>
            </a:extLst>
          </p:cNvPr>
          <p:cNvPicPr>
            <a:picLocks noChangeAspect="1"/>
          </p:cNvPicPr>
          <p:nvPr/>
        </p:nvPicPr>
        <p:blipFill rotWithShape="1">
          <a:blip r:embed="rId3"/>
          <a:srcRect b="48518"/>
          <a:stretch/>
        </p:blipFill>
        <p:spPr>
          <a:xfrm>
            <a:off x="0" y="3200400"/>
            <a:ext cx="9144000" cy="2647950"/>
          </a:xfrm>
          <a:prstGeom prst="rect">
            <a:avLst/>
          </a:prstGeom>
        </p:spPr>
      </p:pic>
    </p:spTree>
    <p:extLst>
      <p:ext uri="{BB962C8B-B14F-4D97-AF65-F5344CB8AC3E}">
        <p14:creationId xmlns:p14="http://schemas.microsoft.com/office/powerpoint/2010/main" val="3410070452"/>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E2EF717-BF5A-7D6F-D819-4746CEFD639F}"/>
              </a:ext>
            </a:extLst>
          </p:cNvPr>
          <p:cNvSpPr>
            <a:spLocks noGrp="1"/>
          </p:cNvSpPr>
          <p:nvPr>
            <p:ph type="title"/>
          </p:nvPr>
        </p:nvSpPr>
        <p:spPr/>
        <p:txBody>
          <a:bodyPr/>
          <a:lstStyle/>
          <a:p>
            <a:r>
              <a:rPr lang="en-IN" dirty="0"/>
              <a:t>Security</a:t>
            </a:r>
          </a:p>
        </p:txBody>
      </p:sp>
      <p:pic>
        <p:nvPicPr>
          <p:cNvPr id="8" name="Picture 7">
            <a:extLst>
              <a:ext uri="{FF2B5EF4-FFF2-40B4-BE49-F238E27FC236}">
                <a16:creationId xmlns:a16="http://schemas.microsoft.com/office/drawing/2014/main" id="{5E774ACB-8B4B-DDDA-5768-A96EAAEF8E14}"/>
              </a:ext>
            </a:extLst>
          </p:cNvPr>
          <p:cNvPicPr>
            <a:picLocks noChangeAspect="1"/>
          </p:cNvPicPr>
          <p:nvPr/>
        </p:nvPicPr>
        <p:blipFill>
          <a:blip r:embed="rId3"/>
          <a:stretch>
            <a:fillRect/>
          </a:stretch>
        </p:blipFill>
        <p:spPr>
          <a:xfrm>
            <a:off x="0" y="1447800"/>
            <a:ext cx="9144000" cy="4722861"/>
          </a:xfrm>
          <a:prstGeom prst="rect">
            <a:avLst/>
          </a:prstGeom>
        </p:spPr>
      </p:pic>
    </p:spTree>
    <p:extLst>
      <p:ext uri="{BB962C8B-B14F-4D97-AF65-F5344CB8AC3E}">
        <p14:creationId xmlns:p14="http://schemas.microsoft.com/office/powerpoint/2010/main" val="27210140"/>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E2EF717-BF5A-7D6F-D819-4746CEFD639F}"/>
              </a:ext>
            </a:extLst>
          </p:cNvPr>
          <p:cNvSpPr>
            <a:spLocks noGrp="1"/>
          </p:cNvSpPr>
          <p:nvPr>
            <p:ph type="title"/>
          </p:nvPr>
        </p:nvSpPr>
        <p:spPr/>
        <p:txBody>
          <a:bodyPr/>
          <a:lstStyle/>
          <a:p>
            <a:r>
              <a:rPr lang="en-IN" dirty="0"/>
              <a:t>Security</a:t>
            </a:r>
          </a:p>
        </p:txBody>
      </p:sp>
      <p:pic>
        <p:nvPicPr>
          <p:cNvPr id="4" name="Picture 3">
            <a:extLst>
              <a:ext uri="{FF2B5EF4-FFF2-40B4-BE49-F238E27FC236}">
                <a16:creationId xmlns:a16="http://schemas.microsoft.com/office/drawing/2014/main" id="{1EA9E0A7-8AD5-4635-1902-A9356A558D69}"/>
              </a:ext>
            </a:extLst>
          </p:cNvPr>
          <p:cNvPicPr>
            <a:picLocks noChangeAspect="1"/>
          </p:cNvPicPr>
          <p:nvPr/>
        </p:nvPicPr>
        <p:blipFill>
          <a:blip r:embed="rId3"/>
          <a:stretch>
            <a:fillRect/>
          </a:stretch>
        </p:blipFill>
        <p:spPr>
          <a:xfrm>
            <a:off x="182165" y="1295400"/>
            <a:ext cx="8763000" cy="5029200"/>
          </a:xfrm>
          <a:prstGeom prst="rect">
            <a:avLst/>
          </a:prstGeom>
        </p:spPr>
      </p:pic>
    </p:spTree>
    <p:extLst>
      <p:ext uri="{BB962C8B-B14F-4D97-AF65-F5344CB8AC3E}">
        <p14:creationId xmlns:p14="http://schemas.microsoft.com/office/powerpoint/2010/main" val="1454233299"/>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E2EF717-BF5A-7D6F-D819-4746CEFD639F}"/>
              </a:ext>
            </a:extLst>
          </p:cNvPr>
          <p:cNvSpPr>
            <a:spLocks noGrp="1"/>
          </p:cNvSpPr>
          <p:nvPr>
            <p:ph type="title"/>
          </p:nvPr>
        </p:nvSpPr>
        <p:spPr/>
        <p:txBody>
          <a:bodyPr/>
          <a:lstStyle/>
          <a:p>
            <a:r>
              <a:rPr lang="en-IN" dirty="0"/>
              <a:t>Security</a:t>
            </a:r>
          </a:p>
        </p:txBody>
      </p:sp>
      <p:pic>
        <p:nvPicPr>
          <p:cNvPr id="5" name="Picture 4">
            <a:extLst>
              <a:ext uri="{FF2B5EF4-FFF2-40B4-BE49-F238E27FC236}">
                <a16:creationId xmlns:a16="http://schemas.microsoft.com/office/drawing/2014/main" id="{0C6AD1AB-7566-3AE5-E444-9E71B45C767B}"/>
              </a:ext>
            </a:extLst>
          </p:cNvPr>
          <p:cNvPicPr>
            <a:picLocks noChangeAspect="1"/>
          </p:cNvPicPr>
          <p:nvPr/>
        </p:nvPicPr>
        <p:blipFill>
          <a:blip r:embed="rId3"/>
          <a:stretch>
            <a:fillRect/>
          </a:stretch>
        </p:blipFill>
        <p:spPr>
          <a:xfrm>
            <a:off x="0" y="1752600"/>
            <a:ext cx="9144000" cy="4074884"/>
          </a:xfrm>
          <a:prstGeom prst="rect">
            <a:avLst/>
          </a:prstGeom>
        </p:spPr>
      </p:pic>
    </p:spTree>
    <p:extLst>
      <p:ext uri="{BB962C8B-B14F-4D97-AF65-F5344CB8AC3E}">
        <p14:creationId xmlns:p14="http://schemas.microsoft.com/office/powerpoint/2010/main" val="4084078507"/>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4695A3F-C893-DC19-9CE3-758E816C7520}"/>
              </a:ext>
            </a:extLst>
          </p:cNvPr>
          <p:cNvSpPr>
            <a:spLocks noGrp="1"/>
          </p:cNvSpPr>
          <p:nvPr>
            <p:ph sz="quarter" idx="12"/>
          </p:nvPr>
        </p:nvSpPr>
        <p:spPr/>
        <p:txBody>
          <a:bodyPr/>
          <a:lstStyle/>
          <a:p>
            <a:pPr marL="0" indent="0">
              <a:buNone/>
            </a:pPr>
            <a:r>
              <a:rPr lang="en-IN" dirty="0"/>
              <a:t>curl -X POST -H '</a:t>
            </a:r>
            <a:r>
              <a:rPr lang="en-IN" dirty="0" err="1"/>
              <a:t>Content-type:application</a:t>
            </a:r>
            <a:r>
              <a:rPr lang="en-IN" dirty="0"/>
              <a:t>/</a:t>
            </a:r>
            <a:r>
              <a:rPr lang="en-IN" dirty="0" err="1"/>
              <a:t>json</a:t>
            </a:r>
            <a:r>
              <a:rPr lang="en-IN" dirty="0"/>
              <a:t>' -d '{</a:t>
            </a:r>
          </a:p>
          <a:p>
            <a:pPr marL="0" indent="0">
              <a:buNone/>
            </a:pPr>
            <a:r>
              <a:rPr lang="en-IN" dirty="0"/>
              <a:t>  "set-</a:t>
            </a:r>
            <a:r>
              <a:rPr lang="en-IN" dirty="0" err="1"/>
              <a:t>ratelimiter</a:t>
            </a:r>
            <a:r>
              <a:rPr lang="en-IN" dirty="0"/>
              <a:t>": {</a:t>
            </a:r>
          </a:p>
          <a:p>
            <a:pPr marL="0" indent="0">
              <a:buNone/>
            </a:pPr>
            <a:r>
              <a:rPr lang="en-IN" dirty="0"/>
              <a:t>    "enabled": true,</a:t>
            </a:r>
          </a:p>
          <a:p>
            <a:pPr marL="0" indent="0">
              <a:buNone/>
            </a:pPr>
            <a:r>
              <a:rPr lang="en-IN" dirty="0"/>
              <a:t>    "guaranteedSlots":5,</a:t>
            </a:r>
          </a:p>
          <a:p>
            <a:pPr marL="0" indent="0">
              <a:buNone/>
            </a:pPr>
            <a:r>
              <a:rPr lang="en-IN" dirty="0"/>
              <a:t>    "allowedRequests":20,</a:t>
            </a:r>
          </a:p>
          <a:p>
            <a:pPr marL="0" indent="0">
              <a:buNone/>
            </a:pPr>
            <a:r>
              <a:rPr lang="en-IN" dirty="0"/>
              <a:t>    "</a:t>
            </a:r>
            <a:r>
              <a:rPr lang="en-IN" dirty="0" err="1"/>
              <a:t>slotBorrowingEnabled</a:t>
            </a:r>
            <a:r>
              <a:rPr lang="en-IN" dirty="0"/>
              <a:t>":true,</a:t>
            </a:r>
          </a:p>
          <a:p>
            <a:pPr marL="0" indent="0">
              <a:buNone/>
            </a:pPr>
            <a:r>
              <a:rPr lang="en-IN" dirty="0"/>
              <a:t>    "slotAcquisitionTimeoutInMS":70</a:t>
            </a:r>
          </a:p>
          <a:p>
            <a:pPr marL="0" indent="0">
              <a:buNone/>
            </a:pPr>
            <a:r>
              <a:rPr lang="en-IN" dirty="0"/>
              <a:t>  }</a:t>
            </a:r>
          </a:p>
          <a:p>
            <a:pPr marL="0" indent="0">
              <a:buNone/>
            </a:pPr>
            <a:r>
              <a:rPr lang="en-IN" dirty="0"/>
              <a:t>}' http://localhost:8983/api/cluster</a:t>
            </a:r>
          </a:p>
        </p:txBody>
      </p:sp>
      <p:sp>
        <p:nvSpPr>
          <p:cNvPr id="3" name="Title 2">
            <a:extLst>
              <a:ext uri="{FF2B5EF4-FFF2-40B4-BE49-F238E27FC236}">
                <a16:creationId xmlns:a16="http://schemas.microsoft.com/office/drawing/2014/main" id="{700B7CC9-EEE9-3517-ACAF-18FCC9E35680}"/>
              </a:ext>
            </a:extLst>
          </p:cNvPr>
          <p:cNvSpPr>
            <a:spLocks noGrp="1"/>
          </p:cNvSpPr>
          <p:nvPr>
            <p:ph type="title"/>
          </p:nvPr>
        </p:nvSpPr>
        <p:spPr/>
        <p:txBody>
          <a:bodyPr/>
          <a:lstStyle/>
          <a:p>
            <a:r>
              <a:rPr lang="en-US" dirty="0"/>
              <a:t>Rate Limiter</a:t>
            </a:r>
            <a:endParaRPr lang="en-IN" dirty="0"/>
          </a:p>
        </p:txBody>
      </p:sp>
    </p:spTree>
    <p:extLst>
      <p:ext uri="{BB962C8B-B14F-4D97-AF65-F5344CB8AC3E}">
        <p14:creationId xmlns:p14="http://schemas.microsoft.com/office/powerpoint/2010/main" val="3817499028"/>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Questions</a:t>
            </a:r>
          </a:p>
        </p:txBody>
      </p:sp>
    </p:spTree>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C0B04D3-54B3-AF26-CC6A-E0743690B80C}"/>
              </a:ext>
            </a:extLst>
          </p:cNvPr>
          <p:cNvSpPr>
            <a:spLocks noGrp="1"/>
          </p:cNvSpPr>
          <p:nvPr>
            <p:ph type="body" sz="quarter" idx="10"/>
          </p:nvPr>
        </p:nvSpPr>
        <p:spPr/>
        <p:txBody>
          <a:bodyPr/>
          <a:lstStyle/>
          <a:p>
            <a:endParaRPr lang="en-IN"/>
          </a:p>
        </p:txBody>
      </p:sp>
    </p:spTree>
    <p:extLst>
      <p:ext uri="{BB962C8B-B14F-4D97-AF65-F5344CB8AC3E}">
        <p14:creationId xmlns:p14="http://schemas.microsoft.com/office/powerpoint/2010/main" val="40243561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B43448-B4A1-2F97-A46A-9A06B9FB0497}"/>
              </a:ext>
            </a:extLst>
          </p:cNvPr>
          <p:cNvSpPr>
            <a:spLocks noGrp="1"/>
          </p:cNvSpPr>
          <p:nvPr>
            <p:ph type="title"/>
          </p:nvPr>
        </p:nvSpPr>
        <p:spPr/>
        <p:txBody>
          <a:bodyPr/>
          <a:lstStyle/>
          <a:p>
            <a:r>
              <a:rPr lang="en-US" dirty="0" err="1"/>
              <a:t>ZooKeeper</a:t>
            </a:r>
            <a:r>
              <a:rPr lang="en-US" dirty="0"/>
              <a:t> Centralized Configuration</a:t>
            </a:r>
            <a:endParaRPr lang="en-IN" dirty="0"/>
          </a:p>
        </p:txBody>
      </p:sp>
      <p:pic>
        <p:nvPicPr>
          <p:cNvPr id="5" name="Picture 4">
            <a:extLst>
              <a:ext uri="{FF2B5EF4-FFF2-40B4-BE49-F238E27FC236}">
                <a16:creationId xmlns:a16="http://schemas.microsoft.com/office/drawing/2014/main" id="{5391089C-3AFC-3860-3600-077E24C43117}"/>
              </a:ext>
            </a:extLst>
          </p:cNvPr>
          <p:cNvPicPr>
            <a:picLocks noChangeAspect="1"/>
          </p:cNvPicPr>
          <p:nvPr/>
        </p:nvPicPr>
        <p:blipFill>
          <a:blip r:embed="rId2"/>
          <a:stretch>
            <a:fillRect/>
          </a:stretch>
        </p:blipFill>
        <p:spPr>
          <a:xfrm>
            <a:off x="585231" y="1657102"/>
            <a:ext cx="7973538" cy="3543795"/>
          </a:xfrm>
          <a:prstGeom prst="rect">
            <a:avLst/>
          </a:prstGeom>
        </p:spPr>
      </p:pic>
    </p:spTree>
    <p:extLst>
      <p:ext uri="{BB962C8B-B14F-4D97-AF65-F5344CB8AC3E}">
        <p14:creationId xmlns:p14="http://schemas.microsoft.com/office/powerpoint/2010/main" val="3577468704"/>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pPr lvl="1"/>
            <a:endParaRPr lang="en-US" dirty="0"/>
          </a:p>
        </p:txBody>
      </p:sp>
      <p:sp>
        <p:nvSpPr>
          <p:cNvPr id="3" name="Title 2"/>
          <p:cNvSpPr>
            <a:spLocks noGrp="1"/>
          </p:cNvSpPr>
          <p:nvPr>
            <p:ph type="title"/>
          </p:nvPr>
        </p:nvSpPr>
        <p:spPr/>
        <p:txBody>
          <a:bodyPr/>
          <a:lstStyle/>
          <a:p>
            <a:r>
              <a:rPr lang="en-US" dirty="0"/>
              <a:t>Module Summary</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3BF6BD4-747D-8B66-6436-91C4D918DB0E}"/>
              </a:ext>
            </a:extLst>
          </p:cNvPr>
          <p:cNvSpPr>
            <a:spLocks noGrp="1"/>
          </p:cNvSpPr>
          <p:nvPr>
            <p:ph sz="quarter" idx="12"/>
          </p:nvPr>
        </p:nvSpPr>
        <p:spPr/>
        <p:txBody>
          <a:bodyPr>
            <a:normAutofit/>
          </a:bodyPr>
          <a:lstStyle/>
          <a:p>
            <a:r>
              <a:rPr lang="en-IN" dirty="0"/>
              <a:t>Solr Configuration</a:t>
            </a:r>
          </a:p>
          <a:p>
            <a:r>
              <a:rPr lang="en-IN" dirty="0"/>
              <a:t>Using a chroot</a:t>
            </a:r>
          </a:p>
          <a:p>
            <a:r>
              <a:rPr lang="en-IN" dirty="0"/>
              <a:t>Using the -z Parameter with bin/</a:t>
            </a:r>
            <a:r>
              <a:rPr lang="en-IN" dirty="0" err="1"/>
              <a:t>solr</a:t>
            </a:r>
            <a:endParaRPr lang="en-IN" dirty="0"/>
          </a:p>
          <a:p>
            <a:r>
              <a:rPr lang="en-IN" dirty="0"/>
              <a:t>Updating </a:t>
            </a:r>
            <a:r>
              <a:rPr lang="en-IN" dirty="0" err="1"/>
              <a:t>Solr’s</a:t>
            </a:r>
            <a:r>
              <a:rPr lang="en-IN" dirty="0"/>
              <a:t> Include Files</a:t>
            </a:r>
          </a:p>
          <a:p>
            <a:r>
              <a:rPr lang="en-IN" dirty="0"/>
              <a:t>Increasing the File Size Limit</a:t>
            </a:r>
          </a:p>
          <a:p>
            <a:r>
              <a:rPr lang="en-IN" dirty="0"/>
              <a:t>Configuring </a:t>
            </a:r>
            <a:r>
              <a:rPr lang="en-IN" dirty="0" err="1"/>
              <a:t>jute.maxbuffer</a:t>
            </a:r>
            <a:r>
              <a:rPr lang="en-IN" dirty="0"/>
              <a:t> on </a:t>
            </a:r>
            <a:r>
              <a:rPr lang="en-IN" dirty="0" err="1"/>
              <a:t>ZooKeeper</a:t>
            </a:r>
            <a:r>
              <a:rPr lang="en-IN" dirty="0"/>
              <a:t> Nodes</a:t>
            </a:r>
          </a:p>
          <a:p>
            <a:r>
              <a:rPr lang="en-IN" dirty="0"/>
              <a:t>Configuring </a:t>
            </a:r>
            <a:r>
              <a:rPr lang="en-IN" dirty="0" err="1"/>
              <a:t>jute.maxbuffer</a:t>
            </a:r>
            <a:r>
              <a:rPr lang="en-IN" dirty="0"/>
              <a:t> for </a:t>
            </a:r>
            <a:r>
              <a:rPr lang="en-IN" dirty="0" err="1"/>
              <a:t>ZooKeeper</a:t>
            </a:r>
            <a:r>
              <a:rPr lang="en-IN" dirty="0"/>
              <a:t> Clients</a:t>
            </a:r>
          </a:p>
          <a:p>
            <a:r>
              <a:rPr lang="en-IN" dirty="0"/>
              <a:t>Securing the </a:t>
            </a:r>
            <a:r>
              <a:rPr lang="en-IN" dirty="0" err="1"/>
              <a:t>ZooKeeper</a:t>
            </a:r>
            <a:r>
              <a:rPr lang="en-IN" dirty="0"/>
              <a:t> Connection</a:t>
            </a:r>
          </a:p>
        </p:txBody>
      </p:sp>
      <p:sp>
        <p:nvSpPr>
          <p:cNvPr id="3" name="Title 2">
            <a:extLst>
              <a:ext uri="{FF2B5EF4-FFF2-40B4-BE49-F238E27FC236}">
                <a16:creationId xmlns:a16="http://schemas.microsoft.com/office/drawing/2014/main" id="{20B43448-B4A1-2F97-A46A-9A06B9FB0497}"/>
              </a:ext>
            </a:extLst>
          </p:cNvPr>
          <p:cNvSpPr>
            <a:spLocks noGrp="1"/>
          </p:cNvSpPr>
          <p:nvPr>
            <p:ph type="title"/>
          </p:nvPr>
        </p:nvSpPr>
        <p:spPr/>
        <p:txBody>
          <a:bodyPr/>
          <a:lstStyle/>
          <a:p>
            <a:r>
              <a:rPr lang="en-US" dirty="0"/>
              <a:t>Setting Up an External </a:t>
            </a:r>
            <a:r>
              <a:rPr lang="en-US" dirty="0" err="1"/>
              <a:t>ZooKeeper</a:t>
            </a:r>
            <a:r>
              <a:rPr lang="en-US" dirty="0"/>
              <a:t> Ensemble</a:t>
            </a:r>
            <a:endParaRPr lang="en-IN" dirty="0"/>
          </a:p>
        </p:txBody>
      </p:sp>
    </p:spTree>
    <p:extLst>
      <p:ext uri="{BB962C8B-B14F-4D97-AF65-F5344CB8AC3E}">
        <p14:creationId xmlns:p14="http://schemas.microsoft.com/office/powerpoint/2010/main" val="4743249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6547418-4FA3-4F92-8357-460D8634451E}"/>
              </a:ext>
            </a:extLst>
          </p:cNvPr>
          <p:cNvSpPr>
            <a:spLocks noGrp="1"/>
          </p:cNvSpPr>
          <p:nvPr>
            <p:ph sz="quarter" idx="12"/>
          </p:nvPr>
        </p:nvSpPr>
        <p:spPr/>
        <p:txBody>
          <a:bodyPr>
            <a:normAutofit fontScale="85000" lnSpcReduction="10000"/>
          </a:bodyPr>
          <a:lstStyle/>
          <a:p>
            <a:r>
              <a:rPr lang="en-US" dirty="0" err="1"/>
              <a:t>ZooKeeper</a:t>
            </a:r>
            <a:r>
              <a:rPr lang="en-US" dirty="0"/>
              <a:t> ensemble is maintaining most servers to serve requests.</a:t>
            </a:r>
          </a:p>
          <a:p>
            <a:r>
              <a:rPr lang="en-US" dirty="0"/>
              <a:t>For a </a:t>
            </a:r>
            <a:r>
              <a:rPr lang="en-US" dirty="0" err="1"/>
              <a:t>ZooKeeper</a:t>
            </a:r>
            <a:r>
              <a:rPr lang="en-US" dirty="0"/>
              <a:t> service to be active, there must be most non-failing machines that can communicate with each other. </a:t>
            </a:r>
          </a:p>
          <a:p>
            <a:r>
              <a:rPr lang="en-US" dirty="0"/>
              <a:t>To create a deployment that can tolerate the failure of F machines, you should count on deploying 2xF+1 machines.</a:t>
            </a:r>
          </a:p>
          <a:p>
            <a:r>
              <a:rPr lang="en-US" dirty="0"/>
              <a:t>If we have three </a:t>
            </a:r>
            <a:r>
              <a:rPr lang="en-US" dirty="0" err="1"/>
              <a:t>ZooKeeper</a:t>
            </a:r>
            <a:r>
              <a:rPr lang="en-US" dirty="0"/>
              <a:t> nodes and one goes down, we have 66% of our servers available.</a:t>
            </a:r>
          </a:p>
          <a:p>
            <a:r>
              <a:rPr lang="en-US" dirty="0" err="1"/>
              <a:t>ZooKeeper</a:t>
            </a:r>
            <a:r>
              <a:rPr lang="en-US" dirty="0"/>
              <a:t> will continue normally while we repair the one down node. </a:t>
            </a:r>
          </a:p>
          <a:p>
            <a:r>
              <a:rPr lang="en-US" dirty="0"/>
              <a:t>If we have 5 nodes, we could continue operating with two down nodes if necessary.</a:t>
            </a:r>
            <a:endParaRPr lang="en-IN" dirty="0"/>
          </a:p>
        </p:txBody>
      </p:sp>
      <p:sp>
        <p:nvSpPr>
          <p:cNvPr id="3" name="Title 2">
            <a:extLst>
              <a:ext uri="{FF2B5EF4-FFF2-40B4-BE49-F238E27FC236}">
                <a16:creationId xmlns:a16="http://schemas.microsoft.com/office/drawing/2014/main" id="{7E87A73B-C5DC-6DFD-433E-E75A41C929D3}"/>
              </a:ext>
            </a:extLst>
          </p:cNvPr>
          <p:cNvSpPr>
            <a:spLocks noGrp="1"/>
          </p:cNvSpPr>
          <p:nvPr>
            <p:ph type="title"/>
          </p:nvPr>
        </p:nvSpPr>
        <p:spPr/>
        <p:txBody>
          <a:bodyPr/>
          <a:lstStyle/>
          <a:p>
            <a:r>
              <a:rPr lang="en-IN" dirty="0"/>
              <a:t>How Many </a:t>
            </a:r>
            <a:r>
              <a:rPr lang="en-IN" dirty="0" err="1"/>
              <a:t>ZooKeeper</a:t>
            </a:r>
            <a:r>
              <a:rPr lang="en-IN" dirty="0"/>
              <a:t> Nodes?</a:t>
            </a:r>
          </a:p>
        </p:txBody>
      </p:sp>
    </p:spTree>
    <p:extLst>
      <p:ext uri="{BB962C8B-B14F-4D97-AF65-F5344CB8AC3E}">
        <p14:creationId xmlns:p14="http://schemas.microsoft.com/office/powerpoint/2010/main" val="28127009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C9D9FBC-6849-0A20-97E2-FD02ABE7D9CB}"/>
              </a:ext>
            </a:extLst>
          </p:cNvPr>
          <p:cNvSpPr>
            <a:spLocks noGrp="1"/>
          </p:cNvSpPr>
          <p:nvPr>
            <p:ph sz="quarter" idx="12"/>
          </p:nvPr>
        </p:nvSpPr>
        <p:spPr>
          <a:xfrm>
            <a:off x="457201" y="1381125"/>
            <a:ext cx="8228012" cy="3114675"/>
          </a:xfrm>
        </p:spPr>
        <p:txBody>
          <a:bodyPr/>
          <a:lstStyle/>
          <a:p>
            <a:r>
              <a:rPr lang="en-IN" dirty="0"/>
              <a:t>Initial Configuration</a:t>
            </a:r>
          </a:p>
          <a:p>
            <a:pPr lvl="1"/>
            <a:r>
              <a:rPr lang="en-US" dirty="0"/>
              <a:t>To configure your </a:t>
            </a:r>
            <a:r>
              <a:rPr lang="en-US" dirty="0" err="1"/>
              <a:t>ZooKeeper</a:t>
            </a:r>
            <a:r>
              <a:rPr lang="en-US" dirty="0"/>
              <a:t> instance, create a file named &lt;ZOOKEEPER_HOME&gt;/conf/</a:t>
            </a:r>
            <a:r>
              <a:rPr lang="en-US" dirty="0" err="1"/>
              <a:t>zoo.cfg</a:t>
            </a:r>
            <a:r>
              <a:rPr lang="en-US" dirty="0"/>
              <a:t>. </a:t>
            </a:r>
          </a:p>
          <a:p>
            <a:pPr lvl="1"/>
            <a:r>
              <a:rPr lang="en-US" dirty="0"/>
              <a:t>A sample configuration file is included in our </a:t>
            </a:r>
            <a:r>
              <a:rPr lang="en-US" dirty="0" err="1"/>
              <a:t>ZooKeeper</a:t>
            </a:r>
            <a:r>
              <a:rPr lang="en-US" dirty="0"/>
              <a:t> installation, as conf/</a:t>
            </a:r>
            <a:r>
              <a:rPr lang="en-US" dirty="0" err="1"/>
              <a:t>zoo_sample.cfg</a:t>
            </a:r>
            <a:r>
              <a:rPr lang="en-US" dirty="0"/>
              <a:t>. </a:t>
            </a:r>
          </a:p>
          <a:p>
            <a:pPr lvl="1"/>
            <a:r>
              <a:rPr lang="en-US" dirty="0"/>
              <a:t>We can edit and rename that file instead of creating it new if we prefer.</a:t>
            </a:r>
          </a:p>
          <a:p>
            <a:pPr lvl="1"/>
            <a:endParaRPr lang="en-IN" dirty="0"/>
          </a:p>
        </p:txBody>
      </p:sp>
      <p:sp>
        <p:nvSpPr>
          <p:cNvPr id="3" name="Title 2">
            <a:extLst>
              <a:ext uri="{FF2B5EF4-FFF2-40B4-BE49-F238E27FC236}">
                <a16:creationId xmlns:a16="http://schemas.microsoft.com/office/drawing/2014/main" id="{9F5A2307-25E3-CC4C-4A49-817FC20DB816}"/>
              </a:ext>
            </a:extLst>
          </p:cNvPr>
          <p:cNvSpPr>
            <a:spLocks noGrp="1"/>
          </p:cNvSpPr>
          <p:nvPr>
            <p:ph type="title"/>
          </p:nvPr>
        </p:nvSpPr>
        <p:spPr/>
        <p:txBody>
          <a:bodyPr/>
          <a:lstStyle/>
          <a:p>
            <a:r>
              <a:rPr lang="en-US" dirty="0"/>
              <a:t>Configuration for a </a:t>
            </a:r>
            <a:r>
              <a:rPr lang="en-US" dirty="0" err="1"/>
              <a:t>ZooKeeper</a:t>
            </a:r>
            <a:r>
              <a:rPr lang="en-US" dirty="0"/>
              <a:t> Ensemble</a:t>
            </a:r>
            <a:endParaRPr lang="en-IN" dirty="0"/>
          </a:p>
        </p:txBody>
      </p:sp>
      <p:pic>
        <p:nvPicPr>
          <p:cNvPr id="5" name="Picture 4">
            <a:extLst>
              <a:ext uri="{FF2B5EF4-FFF2-40B4-BE49-F238E27FC236}">
                <a16:creationId xmlns:a16="http://schemas.microsoft.com/office/drawing/2014/main" id="{C94C8D7B-E155-2111-A30B-CCE06B5196FC}"/>
              </a:ext>
            </a:extLst>
          </p:cNvPr>
          <p:cNvPicPr>
            <a:picLocks noChangeAspect="1"/>
          </p:cNvPicPr>
          <p:nvPr/>
        </p:nvPicPr>
        <p:blipFill>
          <a:blip r:embed="rId2"/>
          <a:stretch>
            <a:fillRect/>
          </a:stretch>
        </p:blipFill>
        <p:spPr>
          <a:xfrm>
            <a:off x="1332297" y="4267200"/>
            <a:ext cx="6479406" cy="2209673"/>
          </a:xfrm>
          <a:prstGeom prst="rect">
            <a:avLst/>
          </a:prstGeom>
        </p:spPr>
      </p:pic>
    </p:spTree>
    <p:extLst>
      <p:ext uri="{BB962C8B-B14F-4D97-AF65-F5344CB8AC3E}">
        <p14:creationId xmlns:p14="http://schemas.microsoft.com/office/powerpoint/2010/main" val="123781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C9D9FBC-6849-0A20-97E2-FD02ABE7D9CB}"/>
              </a:ext>
            </a:extLst>
          </p:cNvPr>
          <p:cNvSpPr>
            <a:spLocks noGrp="1"/>
          </p:cNvSpPr>
          <p:nvPr>
            <p:ph sz="quarter" idx="12"/>
          </p:nvPr>
        </p:nvSpPr>
        <p:spPr>
          <a:xfrm>
            <a:off x="457201" y="1381125"/>
            <a:ext cx="8228012" cy="5019675"/>
          </a:xfrm>
        </p:spPr>
        <p:txBody>
          <a:bodyPr>
            <a:normAutofit/>
          </a:bodyPr>
          <a:lstStyle/>
          <a:p>
            <a:pPr lvl="1"/>
            <a:r>
              <a:rPr lang="en-US" dirty="0" err="1"/>
              <a:t>tickTime</a:t>
            </a:r>
            <a:endParaRPr lang="en-US" dirty="0"/>
          </a:p>
          <a:p>
            <a:pPr lvl="2"/>
            <a:r>
              <a:rPr lang="en-US" dirty="0"/>
              <a:t>Part of what </a:t>
            </a:r>
            <a:r>
              <a:rPr lang="en-US" dirty="0" err="1"/>
              <a:t>ZooKeeper</a:t>
            </a:r>
            <a:r>
              <a:rPr lang="en-US" dirty="0"/>
              <a:t> does is determine which servers are up and running at any given time, and the minimum session time out is defined as two "ticks". </a:t>
            </a:r>
          </a:p>
          <a:p>
            <a:pPr lvl="2"/>
            <a:r>
              <a:rPr lang="en-US" dirty="0"/>
              <a:t>The </a:t>
            </a:r>
            <a:r>
              <a:rPr lang="en-US" dirty="0" err="1"/>
              <a:t>tickTime</a:t>
            </a:r>
            <a:r>
              <a:rPr lang="en-US" dirty="0"/>
              <a:t> parameter specifies in milliseconds how long each tick should be.</a:t>
            </a:r>
          </a:p>
          <a:p>
            <a:pPr lvl="1"/>
            <a:r>
              <a:rPr lang="en-US" dirty="0" err="1"/>
              <a:t>dataDir</a:t>
            </a:r>
            <a:endParaRPr lang="en-US" dirty="0"/>
          </a:p>
          <a:p>
            <a:pPr lvl="2"/>
            <a:r>
              <a:rPr lang="en-US" dirty="0"/>
              <a:t>This is the directory in which </a:t>
            </a:r>
            <a:r>
              <a:rPr lang="en-US" dirty="0" err="1"/>
              <a:t>ZooKeeper</a:t>
            </a:r>
            <a:r>
              <a:rPr lang="en-US" dirty="0"/>
              <a:t> will store data about the cluster. </a:t>
            </a:r>
          </a:p>
          <a:p>
            <a:pPr lvl="2"/>
            <a:r>
              <a:rPr lang="en-US" dirty="0"/>
              <a:t>This directory must be empty before starting </a:t>
            </a:r>
            <a:r>
              <a:rPr lang="en-US" dirty="0" err="1"/>
              <a:t>ZooKeeper</a:t>
            </a:r>
            <a:r>
              <a:rPr lang="en-US" dirty="0"/>
              <a:t> for the first time.</a:t>
            </a:r>
          </a:p>
          <a:p>
            <a:pPr lvl="1"/>
            <a:r>
              <a:rPr lang="en-US" dirty="0" err="1"/>
              <a:t>clientPort</a:t>
            </a:r>
            <a:endParaRPr lang="en-US" dirty="0"/>
          </a:p>
          <a:p>
            <a:pPr lvl="2"/>
            <a:r>
              <a:rPr lang="en-US" dirty="0"/>
              <a:t>This is the port on which Solr will access </a:t>
            </a:r>
            <a:r>
              <a:rPr lang="en-US" dirty="0" err="1"/>
              <a:t>ZooKeeper</a:t>
            </a:r>
            <a:r>
              <a:rPr lang="en-US" dirty="0"/>
              <a:t>.</a:t>
            </a:r>
            <a:endParaRPr lang="en-IN" dirty="0"/>
          </a:p>
        </p:txBody>
      </p:sp>
      <p:sp>
        <p:nvSpPr>
          <p:cNvPr id="3" name="Title 2">
            <a:extLst>
              <a:ext uri="{FF2B5EF4-FFF2-40B4-BE49-F238E27FC236}">
                <a16:creationId xmlns:a16="http://schemas.microsoft.com/office/drawing/2014/main" id="{9F5A2307-25E3-CC4C-4A49-817FC20DB816}"/>
              </a:ext>
            </a:extLst>
          </p:cNvPr>
          <p:cNvSpPr>
            <a:spLocks noGrp="1"/>
          </p:cNvSpPr>
          <p:nvPr>
            <p:ph type="title"/>
          </p:nvPr>
        </p:nvSpPr>
        <p:spPr/>
        <p:txBody>
          <a:bodyPr/>
          <a:lstStyle/>
          <a:p>
            <a:r>
              <a:rPr lang="en-US" dirty="0"/>
              <a:t>Configuration for a </a:t>
            </a:r>
            <a:r>
              <a:rPr lang="en-US" dirty="0" err="1"/>
              <a:t>ZooKeeper</a:t>
            </a:r>
            <a:r>
              <a:rPr lang="en-US" dirty="0"/>
              <a:t> Ensemble</a:t>
            </a:r>
            <a:endParaRPr lang="en-IN" dirty="0"/>
          </a:p>
        </p:txBody>
      </p:sp>
    </p:spTree>
    <p:extLst>
      <p:ext uri="{BB962C8B-B14F-4D97-AF65-F5344CB8AC3E}">
        <p14:creationId xmlns:p14="http://schemas.microsoft.com/office/powerpoint/2010/main" val="32216957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5D7D99A-CEB5-4866-E043-411C3CF2ECB8}"/>
              </a:ext>
            </a:extLst>
          </p:cNvPr>
          <p:cNvSpPr>
            <a:spLocks noGrp="1"/>
          </p:cNvSpPr>
          <p:nvPr>
            <p:ph type="title"/>
          </p:nvPr>
        </p:nvSpPr>
        <p:spPr/>
        <p:txBody>
          <a:bodyPr/>
          <a:lstStyle/>
          <a:p>
            <a:r>
              <a:rPr lang="en-IN" dirty="0"/>
              <a:t>Solr Initial Architecture</a:t>
            </a:r>
          </a:p>
        </p:txBody>
      </p:sp>
      <p:pic>
        <p:nvPicPr>
          <p:cNvPr id="4" name="Picture 3">
            <a:extLst>
              <a:ext uri="{FF2B5EF4-FFF2-40B4-BE49-F238E27FC236}">
                <a16:creationId xmlns:a16="http://schemas.microsoft.com/office/drawing/2014/main" id="{6C6D88B9-BE6E-7C18-AECC-F73240CB10A5}"/>
              </a:ext>
            </a:extLst>
          </p:cNvPr>
          <p:cNvPicPr>
            <a:picLocks noChangeAspect="1"/>
          </p:cNvPicPr>
          <p:nvPr/>
        </p:nvPicPr>
        <p:blipFill>
          <a:blip r:embed="rId2"/>
          <a:stretch>
            <a:fillRect/>
          </a:stretch>
        </p:blipFill>
        <p:spPr>
          <a:xfrm>
            <a:off x="0" y="1524000"/>
            <a:ext cx="9144000" cy="4644000"/>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EC1507DD-AB61-9FF0-126C-5702B1F9D1A4}"/>
                  </a:ext>
                </a:extLst>
              </p14:cNvPr>
              <p14:cNvContentPartPr/>
              <p14:nvPr/>
            </p14:nvContentPartPr>
            <p14:xfrm>
              <a:off x="335718" y="4151990"/>
              <a:ext cx="3960" cy="345240"/>
            </p14:xfrm>
          </p:contentPart>
        </mc:Choice>
        <mc:Fallback xmlns="">
          <p:pic>
            <p:nvPicPr>
              <p:cNvPr id="6" name="Ink 5">
                <a:extLst>
                  <a:ext uri="{FF2B5EF4-FFF2-40B4-BE49-F238E27FC236}">
                    <a16:creationId xmlns:a16="http://schemas.microsoft.com/office/drawing/2014/main" id="{EC1507DD-AB61-9FF0-126C-5702B1F9D1A4}"/>
                  </a:ext>
                </a:extLst>
              </p:cNvPr>
              <p:cNvPicPr/>
              <p:nvPr/>
            </p:nvPicPr>
            <p:blipFill>
              <a:blip r:embed="rId4"/>
              <a:stretch>
                <a:fillRect/>
              </a:stretch>
            </p:blipFill>
            <p:spPr>
              <a:xfrm>
                <a:off x="329598" y="4145870"/>
                <a:ext cx="16200" cy="3574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3" name="Ink 12">
                <a:extLst>
                  <a:ext uri="{FF2B5EF4-FFF2-40B4-BE49-F238E27FC236}">
                    <a16:creationId xmlns:a16="http://schemas.microsoft.com/office/drawing/2014/main" id="{B1007F32-EB41-6010-20E0-4BFCB1CA598F}"/>
                  </a:ext>
                </a:extLst>
              </p14:cNvPr>
              <p14:cNvContentPartPr/>
              <p14:nvPr/>
            </p14:nvContentPartPr>
            <p14:xfrm>
              <a:off x="345078" y="4072430"/>
              <a:ext cx="262080" cy="518400"/>
            </p14:xfrm>
          </p:contentPart>
        </mc:Choice>
        <mc:Fallback xmlns="">
          <p:pic>
            <p:nvPicPr>
              <p:cNvPr id="13" name="Ink 12">
                <a:extLst>
                  <a:ext uri="{FF2B5EF4-FFF2-40B4-BE49-F238E27FC236}">
                    <a16:creationId xmlns:a16="http://schemas.microsoft.com/office/drawing/2014/main" id="{B1007F32-EB41-6010-20E0-4BFCB1CA598F}"/>
                  </a:ext>
                </a:extLst>
              </p:cNvPr>
              <p:cNvPicPr/>
              <p:nvPr/>
            </p:nvPicPr>
            <p:blipFill>
              <a:blip r:embed="rId6"/>
              <a:stretch>
                <a:fillRect/>
              </a:stretch>
            </p:blipFill>
            <p:spPr>
              <a:xfrm>
                <a:off x="338958" y="4066310"/>
                <a:ext cx="2743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4" name="Ink 13">
                <a:extLst>
                  <a:ext uri="{FF2B5EF4-FFF2-40B4-BE49-F238E27FC236}">
                    <a16:creationId xmlns:a16="http://schemas.microsoft.com/office/drawing/2014/main" id="{A5B7E6E2-2CBB-85F5-9500-00519AB90639}"/>
                  </a:ext>
                </a:extLst>
              </p14:cNvPr>
              <p14:cNvContentPartPr/>
              <p14:nvPr/>
            </p14:nvContentPartPr>
            <p14:xfrm>
              <a:off x="643518" y="4329110"/>
              <a:ext cx="172440" cy="258120"/>
            </p14:xfrm>
          </p:contentPart>
        </mc:Choice>
        <mc:Fallback xmlns="">
          <p:pic>
            <p:nvPicPr>
              <p:cNvPr id="14" name="Ink 13">
                <a:extLst>
                  <a:ext uri="{FF2B5EF4-FFF2-40B4-BE49-F238E27FC236}">
                    <a16:creationId xmlns:a16="http://schemas.microsoft.com/office/drawing/2014/main" id="{A5B7E6E2-2CBB-85F5-9500-00519AB90639}"/>
                  </a:ext>
                </a:extLst>
              </p:cNvPr>
              <p:cNvPicPr/>
              <p:nvPr/>
            </p:nvPicPr>
            <p:blipFill>
              <a:blip r:embed="rId8"/>
              <a:stretch>
                <a:fillRect/>
              </a:stretch>
            </p:blipFill>
            <p:spPr>
              <a:xfrm>
                <a:off x="637398" y="4322990"/>
                <a:ext cx="184680" cy="2703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5" name="Ink 14">
                <a:extLst>
                  <a:ext uri="{FF2B5EF4-FFF2-40B4-BE49-F238E27FC236}">
                    <a16:creationId xmlns:a16="http://schemas.microsoft.com/office/drawing/2014/main" id="{5A886753-B3D8-5F57-0AFA-A1BEB47EBD2A}"/>
                  </a:ext>
                </a:extLst>
              </p14:cNvPr>
              <p14:cNvContentPartPr/>
              <p14:nvPr/>
            </p14:nvContentPartPr>
            <p14:xfrm>
              <a:off x="881838" y="4263950"/>
              <a:ext cx="191160" cy="258480"/>
            </p14:xfrm>
          </p:contentPart>
        </mc:Choice>
        <mc:Fallback xmlns="">
          <p:pic>
            <p:nvPicPr>
              <p:cNvPr id="15" name="Ink 14">
                <a:extLst>
                  <a:ext uri="{FF2B5EF4-FFF2-40B4-BE49-F238E27FC236}">
                    <a16:creationId xmlns:a16="http://schemas.microsoft.com/office/drawing/2014/main" id="{5A886753-B3D8-5F57-0AFA-A1BEB47EBD2A}"/>
                  </a:ext>
                </a:extLst>
              </p:cNvPr>
              <p:cNvPicPr/>
              <p:nvPr/>
            </p:nvPicPr>
            <p:blipFill>
              <a:blip r:embed="rId10"/>
              <a:stretch>
                <a:fillRect/>
              </a:stretch>
            </p:blipFill>
            <p:spPr>
              <a:xfrm>
                <a:off x="875718" y="4257830"/>
                <a:ext cx="203400" cy="2707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6" name="Ink 15">
                <a:extLst>
                  <a:ext uri="{FF2B5EF4-FFF2-40B4-BE49-F238E27FC236}">
                    <a16:creationId xmlns:a16="http://schemas.microsoft.com/office/drawing/2014/main" id="{CD03C531-0783-75F5-1A8B-D2D2CDAEFB33}"/>
                  </a:ext>
                </a:extLst>
              </p14:cNvPr>
              <p14:cNvContentPartPr/>
              <p14:nvPr/>
            </p14:nvContentPartPr>
            <p14:xfrm>
              <a:off x="1213038" y="4208150"/>
              <a:ext cx="10080" cy="383400"/>
            </p14:xfrm>
          </p:contentPart>
        </mc:Choice>
        <mc:Fallback xmlns="">
          <p:pic>
            <p:nvPicPr>
              <p:cNvPr id="16" name="Ink 15">
                <a:extLst>
                  <a:ext uri="{FF2B5EF4-FFF2-40B4-BE49-F238E27FC236}">
                    <a16:creationId xmlns:a16="http://schemas.microsoft.com/office/drawing/2014/main" id="{CD03C531-0783-75F5-1A8B-D2D2CDAEFB33}"/>
                  </a:ext>
                </a:extLst>
              </p:cNvPr>
              <p:cNvPicPr/>
              <p:nvPr/>
            </p:nvPicPr>
            <p:blipFill>
              <a:blip r:embed="rId12"/>
              <a:stretch>
                <a:fillRect/>
              </a:stretch>
            </p:blipFill>
            <p:spPr>
              <a:xfrm>
                <a:off x="1206918" y="4202036"/>
                <a:ext cx="22320" cy="395629"/>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7" name="Ink 16">
                <a:extLst>
                  <a:ext uri="{FF2B5EF4-FFF2-40B4-BE49-F238E27FC236}">
                    <a16:creationId xmlns:a16="http://schemas.microsoft.com/office/drawing/2014/main" id="{5A48DAEB-28DD-EA04-D238-F6FE2A427A51}"/>
                  </a:ext>
                </a:extLst>
              </p14:cNvPr>
              <p14:cNvContentPartPr/>
              <p14:nvPr/>
            </p14:nvContentPartPr>
            <p14:xfrm>
              <a:off x="1119438" y="4321550"/>
              <a:ext cx="504720" cy="147960"/>
            </p14:xfrm>
          </p:contentPart>
        </mc:Choice>
        <mc:Fallback xmlns="">
          <p:pic>
            <p:nvPicPr>
              <p:cNvPr id="17" name="Ink 16">
                <a:extLst>
                  <a:ext uri="{FF2B5EF4-FFF2-40B4-BE49-F238E27FC236}">
                    <a16:creationId xmlns:a16="http://schemas.microsoft.com/office/drawing/2014/main" id="{5A48DAEB-28DD-EA04-D238-F6FE2A427A51}"/>
                  </a:ext>
                </a:extLst>
              </p:cNvPr>
              <p:cNvPicPr/>
              <p:nvPr/>
            </p:nvPicPr>
            <p:blipFill>
              <a:blip r:embed="rId14"/>
              <a:stretch>
                <a:fillRect/>
              </a:stretch>
            </p:blipFill>
            <p:spPr>
              <a:xfrm>
                <a:off x="1113318" y="4315415"/>
                <a:ext cx="516960" cy="16023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8" name="Ink 17">
                <a:extLst>
                  <a:ext uri="{FF2B5EF4-FFF2-40B4-BE49-F238E27FC236}">
                    <a16:creationId xmlns:a16="http://schemas.microsoft.com/office/drawing/2014/main" id="{E5EAD37F-1302-D20E-89A7-F65521E7C212}"/>
                  </a:ext>
                </a:extLst>
              </p14:cNvPr>
              <p14:cNvContentPartPr/>
              <p14:nvPr/>
            </p14:nvContentPartPr>
            <p14:xfrm>
              <a:off x="1371078" y="4392830"/>
              <a:ext cx="481320" cy="162720"/>
            </p14:xfrm>
          </p:contentPart>
        </mc:Choice>
        <mc:Fallback xmlns="">
          <p:pic>
            <p:nvPicPr>
              <p:cNvPr id="18" name="Ink 17">
                <a:extLst>
                  <a:ext uri="{FF2B5EF4-FFF2-40B4-BE49-F238E27FC236}">
                    <a16:creationId xmlns:a16="http://schemas.microsoft.com/office/drawing/2014/main" id="{E5EAD37F-1302-D20E-89A7-F65521E7C212}"/>
                  </a:ext>
                </a:extLst>
              </p:cNvPr>
              <p:cNvPicPr/>
              <p:nvPr/>
            </p:nvPicPr>
            <p:blipFill>
              <a:blip r:embed="rId16"/>
              <a:stretch>
                <a:fillRect/>
              </a:stretch>
            </p:blipFill>
            <p:spPr>
              <a:xfrm>
                <a:off x="1364958" y="4386696"/>
                <a:ext cx="493560" cy="174987"/>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9" name="Ink 18">
                <a:extLst>
                  <a:ext uri="{FF2B5EF4-FFF2-40B4-BE49-F238E27FC236}">
                    <a16:creationId xmlns:a16="http://schemas.microsoft.com/office/drawing/2014/main" id="{63117CA6-0267-C11D-F968-4F29CF128680}"/>
                  </a:ext>
                </a:extLst>
              </p14:cNvPr>
              <p14:cNvContentPartPr/>
              <p14:nvPr/>
            </p14:nvContentPartPr>
            <p14:xfrm>
              <a:off x="1780398" y="4362590"/>
              <a:ext cx="282960" cy="173520"/>
            </p14:xfrm>
          </p:contentPart>
        </mc:Choice>
        <mc:Fallback xmlns="">
          <p:pic>
            <p:nvPicPr>
              <p:cNvPr id="19" name="Ink 18">
                <a:extLst>
                  <a:ext uri="{FF2B5EF4-FFF2-40B4-BE49-F238E27FC236}">
                    <a16:creationId xmlns:a16="http://schemas.microsoft.com/office/drawing/2014/main" id="{63117CA6-0267-C11D-F968-4F29CF128680}"/>
                  </a:ext>
                </a:extLst>
              </p:cNvPr>
              <p:cNvPicPr/>
              <p:nvPr/>
            </p:nvPicPr>
            <p:blipFill>
              <a:blip r:embed="rId18"/>
              <a:stretch>
                <a:fillRect/>
              </a:stretch>
            </p:blipFill>
            <p:spPr>
              <a:xfrm>
                <a:off x="1774278" y="4356470"/>
                <a:ext cx="295200" cy="185760"/>
              </a:xfrm>
              <a:prstGeom prst="rect">
                <a:avLst/>
              </a:prstGeom>
            </p:spPr>
          </p:pic>
        </mc:Fallback>
      </mc:AlternateContent>
      <p:grpSp>
        <p:nvGrpSpPr>
          <p:cNvPr id="32" name="Group 31">
            <a:extLst>
              <a:ext uri="{FF2B5EF4-FFF2-40B4-BE49-F238E27FC236}">
                <a16:creationId xmlns:a16="http://schemas.microsoft.com/office/drawing/2014/main" id="{18B2770C-2A3B-F780-0AB8-A65B2CC12B46}"/>
              </a:ext>
            </a:extLst>
          </p:cNvPr>
          <p:cNvGrpSpPr/>
          <p:nvPr/>
        </p:nvGrpSpPr>
        <p:grpSpPr>
          <a:xfrm>
            <a:off x="913158" y="4796030"/>
            <a:ext cx="1122840" cy="267480"/>
            <a:chOff x="913158" y="4796030"/>
            <a:chExt cx="1122840" cy="267480"/>
          </a:xfrm>
        </p:grpSpPr>
        <mc:AlternateContent xmlns:mc="http://schemas.openxmlformats.org/markup-compatibility/2006" xmlns:p14="http://schemas.microsoft.com/office/powerpoint/2010/main">
          <mc:Choice Requires="p14">
            <p:contentPart p14:bwMode="auto" r:id="rId19">
              <p14:nvContentPartPr>
                <p14:cNvPr id="26" name="Ink 25">
                  <a:extLst>
                    <a:ext uri="{FF2B5EF4-FFF2-40B4-BE49-F238E27FC236}">
                      <a16:creationId xmlns:a16="http://schemas.microsoft.com/office/drawing/2014/main" id="{4F0A6EEE-AE24-24F8-CEAD-58E785A12AF7}"/>
                    </a:ext>
                  </a:extLst>
                </p14:cNvPr>
                <p14:cNvContentPartPr/>
                <p14:nvPr/>
              </p14:nvContentPartPr>
              <p14:xfrm>
                <a:off x="913158" y="4860830"/>
                <a:ext cx="244080" cy="202680"/>
              </p14:xfrm>
            </p:contentPart>
          </mc:Choice>
          <mc:Fallback xmlns="">
            <p:pic>
              <p:nvPicPr>
                <p:cNvPr id="26" name="Ink 25">
                  <a:extLst>
                    <a:ext uri="{FF2B5EF4-FFF2-40B4-BE49-F238E27FC236}">
                      <a16:creationId xmlns:a16="http://schemas.microsoft.com/office/drawing/2014/main" id="{4F0A6EEE-AE24-24F8-CEAD-58E785A12AF7}"/>
                    </a:ext>
                  </a:extLst>
                </p:cNvPr>
                <p:cNvPicPr/>
                <p:nvPr/>
              </p:nvPicPr>
              <p:blipFill>
                <a:blip r:embed="rId20"/>
                <a:stretch>
                  <a:fillRect/>
                </a:stretch>
              </p:blipFill>
              <p:spPr>
                <a:xfrm>
                  <a:off x="907047" y="4854710"/>
                  <a:ext cx="256302" cy="2149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7" name="Ink 26">
                  <a:extLst>
                    <a:ext uri="{FF2B5EF4-FFF2-40B4-BE49-F238E27FC236}">
                      <a16:creationId xmlns:a16="http://schemas.microsoft.com/office/drawing/2014/main" id="{76D3830D-C439-C8D7-2498-8C3CA8C7CEF4}"/>
                    </a:ext>
                  </a:extLst>
                </p14:cNvPr>
                <p14:cNvContentPartPr/>
                <p14:nvPr/>
              </p14:nvContentPartPr>
              <p14:xfrm>
                <a:off x="1240758" y="4805030"/>
                <a:ext cx="20160" cy="234360"/>
              </p14:xfrm>
            </p:contentPart>
          </mc:Choice>
          <mc:Fallback xmlns="">
            <p:pic>
              <p:nvPicPr>
                <p:cNvPr id="27" name="Ink 26">
                  <a:extLst>
                    <a:ext uri="{FF2B5EF4-FFF2-40B4-BE49-F238E27FC236}">
                      <a16:creationId xmlns:a16="http://schemas.microsoft.com/office/drawing/2014/main" id="{76D3830D-C439-C8D7-2498-8C3CA8C7CEF4}"/>
                    </a:ext>
                  </a:extLst>
                </p:cNvPr>
                <p:cNvPicPr/>
                <p:nvPr/>
              </p:nvPicPr>
              <p:blipFill>
                <a:blip r:embed="rId22"/>
                <a:stretch>
                  <a:fillRect/>
                </a:stretch>
              </p:blipFill>
              <p:spPr>
                <a:xfrm>
                  <a:off x="1234638" y="4798910"/>
                  <a:ext cx="32400" cy="2466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8" name="Ink 27">
                  <a:extLst>
                    <a:ext uri="{FF2B5EF4-FFF2-40B4-BE49-F238E27FC236}">
                      <a16:creationId xmlns:a16="http://schemas.microsoft.com/office/drawing/2014/main" id="{6E97767E-8A91-ECAB-8F69-570E4F982FED}"/>
                    </a:ext>
                  </a:extLst>
                </p14:cNvPr>
                <p14:cNvContentPartPr/>
                <p14:nvPr/>
              </p14:nvContentPartPr>
              <p14:xfrm>
                <a:off x="1361718" y="4916990"/>
                <a:ext cx="174960" cy="119880"/>
              </p14:xfrm>
            </p:contentPart>
          </mc:Choice>
          <mc:Fallback xmlns="">
            <p:pic>
              <p:nvPicPr>
                <p:cNvPr id="28" name="Ink 27">
                  <a:extLst>
                    <a:ext uri="{FF2B5EF4-FFF2-40B4-BE49-F238E27FC236}">
                      <a16:creationId xmlns:a16="http://schemas.microsoft.com/office/drawing/2014/main" id="{6E97767E-8A91-ECAB-8F69-570E4F982FED}"/>
                    </a:ext>
                  </a:extLst>
                </p:cNvPr>
                <p:cNvPicPr/>
                <p:nvPr/>
              </p:nvPicPr>
              <p:blipFill>
                <a:blip r:embed="rId24"/>
                <a:stretch>
                  <a:fillRect/>
                </a:stretch>
              </p:blipFill>
              <p:spPr>
                <a:xfrm>
                  <a:off x="1355598" y="4910870"/>
                  <a:ext cx="187200" cy="13212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9" name="Ink 28">
                  <a:extLst>
                    <a:ext uri="{FF2B5EF4-FFF2-40B4-BE49-F238E27FC236}">
                      <a16:creationId xmlns:a16="http://schemas.microsoft.com/office/drawing/2014/main" id="{ACDE0C82-5EBD-8AE2-045C-CC8411CB9C78}"/>
                    </a:ext>
                  </a:extLst>
                </p14:cNvPr>
                <p14:cNvContentPartPr/>
                <p14:nvPr/>
              </p14:nvContentPartPr>
              <p14:xfrm>
                <a:off x="1539558" y="4842470"/>
                <a:ext cx="105120" cy="158400"/>
              </p14:xfrm>
            </p:contentPart>
          </mc:Choice>
          <mc:Fallback xmlns="">
            <p:pic>
              <p:nvPicPr>
                <p:cNvPr id="29" name="Ink 28">
                  <a:extLst>
                    <a:ext uri="{FF2B5EF4-FFF2-40B4-BE49-F238E27FC236}">
                      <a16:creationId xmlns:a16="http://schemas.microsoft.com/office/drawing/2014/main" id="{ACDE0C82-5EBD-8AE2-045C-CC8411CB9C78}"/>
                    </a:ext>
                  </a:extLst>
                </p:cNvPr>
                <p:cNvPicPr/>
                <p:nvPr/>
              </p:nvPicPr>
              <p:blipFill>
                <a:blip r:embed="rId26"/>
                <a:stretch>
                  <a:fillRect/>
                </a:stretch>
              </p:blipFill>
              <p:spPr>
                <a:xfrm>
                  <a:off x="1533417" y="4836336"/>
                  <a:ext cx="117402" cy="170668"/>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31" name="Ink 30">
                  <a:extLst>
                    <a:ext uri="{FF2B5EF4-FFF2-40B4-BE49-F238E27FC236}">
                      <a16:creationId xmlns:a16="http://schemas.microsoft.com/office/drawing/2014/main" id="{E6756F11-AB43-E0CF-675B-96BB68CD403E}"/>
                    </a:ext>
                  </a:extLst>
                </p14:cNvPr>
                <p14:cNvContentPartPr/>
                <p14:nvPr/>
              </p14:nvContentPartPr>
              <p14:xfrm>
                <a:off x="1697958" y="4796030"/>
                <a:ext cx="338040" cy="169560"/>
              </p14:xfrm>
            </p:contentPart>
          </mc:Choice>
          <mc:Fallback xmlns="">
            <p:pic>
              <p:nvPicPr>
                <p:cNvPr id="31" name="Ink 30">
                  <a:extLst>
                    <a:ext uri="{FF2B5EF4-FFF2-40B4-BE49-F238E27FC236}">
                      <a16:creationId xmlns:a16="http://schemas.microsoft.com/office/drawing/2014/main" id="{E6756F11-AB43-E0CF-675B-96BB68CD403E}"/>
                    </a:ext>
                  </a:extLst>
                </p:cNvPr>
                <p:cNvPicPr/>
                <p:nvPr/>
              </p:nvPicPr>
              <p:blipFill>
                <a:blip r:embed="rId28"/>
                <a:stretch>
                  <a:fillRect/>
                </a:stretch>
              </p:blipFill>
              <p:spPr>
                <a:xfrm>
                  <a:off x="1691845" y="4789910"/>
                  <a:ext cx="350267" cy="181800"/>
                </a:xfrm>
                <a:prstGeom prst="rect">
                  <a:avLst/>
                </a:prstGeom>
              </p:spPr>
            </p:pic>
          </mc:Fallback>
        </mc:AlternateContent>
      </p:grpSp>
    </p:spTree>
    <p:extLst>
      <p:ext uri="{BB962C8B-B14F-4D97-AF65-F5344CB8AC3E}">
        <p14:creationId xmlns:p14="http://schemas.microsoft.com/office/powerpoint/2010/main" val="25331256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C9D9FBC-6849-0A20-97E2-FD02ABE7D9CB}"/>
              </a:ext>
            </a:extLst>
          </p:cNvPr>
          <p:cNvSpPr>
            <a:spLocks noGrp="1"/>
          </p:cNvSpPr>
          <p:nvPr>
            <p:ph sz="quarter" idx="12"/>
          </p:nvPr>
        </p:nvSpPr>
        <p:spPr>
          <a:xfrm>
            <a:off x="457201" y="1381125"/>
            <a:ext cx="8228012" cy="1133475"/>
          </a:xfrm>
        </p:spPr>
        <p:txBody>
          <a:bodyPr>
            <a:normAutofit fontScale="77500" lnSpcReduction="20000"/>
          </a:bodyPr>
          <a:lstStyle/>
          <a:p>
            <a:r>
              <a:rPr lang="en-US" dirty="0"/>
              <a:t>To complete configuration for an ensemble, we need to set additional parameters.</a:t>
            </a:r>
          </a:p>
          <a:p>
            <a:r>
              <a:rPr lang="en-US" dirty="0"/>
              <a:t>So each node knows who it is in the ensemble and where every other node is.</a:t>
            </a:r>
          </a:p>
          <a:p>
            <a:endParaRPr lang="en-US" dirty="0"/>
          </a:p>
          <a:p>
            <a:endParaRPr lang="en-US" dirty="0"/>
          </a:p>
        </p:txBody>
      </p:sp>
      <p:sp>
        <p:nvSpPr>
          <p:cNvPr id="3" name="Title 2">
            <a:extLst>
              <a:ext uri="{FF2B5EF4-FFF2-40B4-BE49-F238E27FC236}">
                <a16:creationId xmlns:a16="http://schemas.microsoft.com/office/drawing/2014/main" id="{9F5A2307-25E3-CC4C-4A49-817FC20DB816}"/>
              </a:ext>
            </a:extLst>
          </p:cNvPr>
          <p:cNvSpPr>
            <a:spLocks noGrp="1"/>
          </p:cNvSpPr>
          <p:nvPr>
            <p:ph type="title"/>
          </p:nvPr>
        </p:nvSpPr>
        <p:spPr/>
        <p:txBody>
          <a:bodyPr/>
          <a:lstStyle/>
          <a:p>
            <a:r>
              <a:rPr lang="en-US" dirty="0"/>
              <a:t>Ensemble Configuration</a:t>
            </a:r>
            <a:endParaRPr lang="en-IN" dirty="0"/>
          </a:p>
        </p:txBody>
      </p:sp>
      <p:pic>
        <p:nvPicPr>
          <p:cNvPr id="5" name="Picture 4">
            <a:extLst>
              <a:ext uri="{FF2B5EF4-FFF2-40B4-BE49-F238E27FC236}">
                <a16:creationId xmlns:a16="http://schemas.microsoft.com/office/drawing/2014/main" id="{B26E10F7-8444-D775-900E-4410356AD9E9}"/>
              </a:ext>
            </a:extLst>
          </p:cNvPr>
          <p:cNvPicPr>
            <a:picLocks noChangeAspect="1"/>
          </p:cNvPicPr>
          <p:nvPr/>
        </p:nvPicPr>
        <p:blipFill>
          <a:blip r:embed="rId2"/>
          <a:stretch>
            <a:fillRect/>
          </a:stretch>
        </p:blipFill>
        <p:spPr>
          <a:xfrm>
            <a:off x="1627571" y="2514601"/>
            <a:ext cx="5887272" cy="4173278"/>
          </a:xfrm>
          <a:prstGeom prst="rect">
            <a:avLst/>
          </a:prstGeom>
        </p:spPr>
      </p:pic>
    </p:spTree>
    <p:extLst>
      <p:ext uri="{BB962C8B-B14F-4D97-AF65-F5344CB8AC3E}">
        <p14:creationId xmlns:p14="http://schemas.microsoft.com/office/powerpoint/2010/main" val="388783100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DBED7D3-2667-71F8-FA8F-968EC5C3EA7B}"/>
              </a:ext>
            </a:extLst>
          </p:cNvPr>
          <p:cNvSpPr>
            <a:spLocks noGrp="1"/>
          </p:cNvSpPr>
          <p:nvPr>
            <p:ph sz="quarter" idx="12"/>
          </p:nvPr>
        </p:nvSpPr>
        <p:spPr>
          <a:xfrm>
            <a:off x="457201" y="1381125"/>
            <a:ext cx="8228012" cy="1209675"/>
          </a:xfrm>
        </p:spPr>
        <p:txBody>
          <a:bodyPr>
            <a:normAutofit fontScale="70000" lnSpcReduction="20000"/>
          </a:bodyPr>
          <a:lstStyle/>
          <a:p>
            <a:r>
              <a:rPr lang="en-US" dirty="0"/>
              <a:t>Create a file named zookeeper-env.sh and put it in the &lt;ZOOKEEPER_HOME&gt;/conf directory (the same place you put </a:t>
            </a:r>
            <a:r>
              <a:rPr lang="en-US" dirty="0" err="1"/>
              <a:t>zoo.cfg</a:t>
            </a:r>
            <a:r>
              <a:rPr lang="en-US" dirty="0"/>
              <a:t>). </a:t>
            </a:r>
          </a:p>
          <a:p>
            <a:r>
              <a:rPr lang="en-US" dirty="0"/>
              <a:t>This file will need to exist on each server of the ensemble. </a:t>
            </a:r>
          </a:p>
          <a:p>
            <a:r>
              <a:rPr lang="en-US" dirty="0"/>
              <a:t>Add the following settings to the file:</a:t>
            </a:r>
          </a:p>
          <a:p>
            <a:endParaRPr lang="en-IN" dirty="0"/>
          </a:p>
        </p:txBody>
      </p:sp>
      <p:sp>
        <p:nvSpPr>
          <p:cNvPr id="3" name="Title 2">
            <a:extLst>
              <a:ext uri="{FF2B5EF4-FFF2-40B4-BE49-F238E27FC236}">
                <a16:creationId xmlns:a16="http://schemas.microsoft.com/office/drawing/2014/main" id="{2ED2C594-1021-AF0A-B2D0-BC9B73C7A651}"/>
              </a:ext>
            </a:extLst>
          </p:cNvPr>
          <p:cNvSpPr>
            <a:spLocks noGrp="1"/>
          </p:cNvSpPr>
          <p:nvPr>
            <p:ph type="title"/>
          </p:nvPr>
        </p:nvSpPr>
        <p:spPr/>
        <p:txBody>
          <a:bodyPr/>
          <a:lstStyle/>
          <a:p>
            <a:r>
              <a:rPr lang="en-IN" dirty="0" err="1"/>
              <a:t>ZooKeeper</a:t>
            </a:r>
            <a:r>
              <a:rPr lang="en-IN" dirty="0"/>
              <a:t> Environment Configuration</a:t>
            </a:r>
          </a:p>
        </p:txBody>
      </p:sp>
      <p:pic>
        <p:nvPicPr>
          <p:cNvPr id="5" name="Picture 4">
            <a:extLst>
              <a:ext uri="{FF2B5EF4-FFF2-40B4-BE49-F238E27FC236}">
                <a16:creationId xmlns:a16="http://schemas.microsoft.com/office/drawing/2014/main" id="{11D1704C-B21E-3227-7D1D-6FE5CA524482}"/>
              </a:ext>
            </a:extLst>
          </p:cNvPr>
          <p:cNvPicPr>
            <a:picLocks noChangeAspect="1"/>
          </p:cNvPicPr>
          <p:nvPr/>
        </p:nvPicPr>
        <p:blipFill>
          <a:blip r:embed="rId2"/>
          <a:stretch>
            <a:fillRect/>
          </a:stretch>
        </p:blipFill>
        <p:spPr>
          <a:xfrm>
            <a:off x="0" y="2838761"/>
            <a:ext cx="9144000" cy="2137791"/>
          </a:xfrm>
          <a:prstGeom prst="rect">
            <a:avLst/>
          </a:prstGeom>
        </p:spPr>
      </p:pic>
      <p:sp>
        <p:nvSpPr>
          <p:cNvPr id="8" name="TextBox 7">
            <a:extLst>
              <a:ext uri="{FF2B5EF4-FFF2-40B4-BE49-F238E27FC236}">
                <a16:creationId xmlns:a16="http://schemas.microsoft.com/office/drawing/2014/main" id="{0213B5B0-5DA8-D55D-2091-48650D16F355}"/>
              </a:ext>
            </a:extLst>
          </p:cNvPr>
          <p:cNvSpPr txBox="1"/>
          <p:nvPr/>
        </p:nvSpPr>
        <p:spPr>
          <a:xfrm>
            <a:off x="533400" y="5179773"/>
            <a:ext cx="8458200" cy="1508105"/>
          </a:xfrm>
          <a:prstGeom prst="rect">
            <a:avLst/>
          </a:prstGeom>
          <a:noFill/>
        </p:spPr>
        <p:txBody>
          <a:bodyPr wrap="square">
            <a:spAutoFit/>
          </a:bodyPr>
          <a:lstStyle/>
          <a:p>
            <a:pPr marL="231775" indent="-231775">
              <a:lnSpc>
                <a:spcPct val="80000"/>
              </a:lnSpc>
              <a:spcBef>
                <a:spcPts val="1200"/>
              </a:spcBef>
              <a:buClr>
                <a:schemeClr val="tx1"/>
              </a:buClr>
              <a:buSzPct val="80000"/>
              <a:buFont typeface="Arial" pitchFamily="34" charset="0"/>
              <a:buChar char="•"/>
            </a:pPr>
            <a:r>
              <a:rPr lang="en-US" dirty="0">
                <a:latin typeface="Arial" pitchFamily="34" charset="0"/>
                <a:cs typeface="Arial" pitchFamily="34" charset="0"/>
              </a:rPr>
              <a:t>Review the default settings in &lt;ZOOKEEPER_HOME&gt;/conf/log4j.properties, especially the log4j.appender.ROLLINGFILE.MaxFileSize parameter. </a:t>
            </a:r>
          </a:p>
          <a:p>
            <a:pPr marL="231775" indent="-231775">
              <a:lnSpc>
                <a:spcPct val="80000"/>
              </a:lnSpc>
              <a:spcBef>
                <a:spcPts val="1200"/>
              </a:spcBef>
              <a:buClr>
                <a:schemeClr val="tx1"/>
              </a:buClr>
              <a:buSzPct val="80000"/>
              <a:buFont typeface="Arial" pitchFamily="34" charset="0"/>
              <a:buChar char="•"/>
            </a:pPr>
            <a:r>
              <a:rPr lang="en-US" dirty="0">
                <a:latin typeface="Arial" pitchFamily="34" charset="0"/>
                <a:cs typeface="Arial" pitchFamily="34" charset="0"/>
              </a:rPr>
              <a:t>This sets the size at which log files will be rolled over, and by default it is 10MB.</a:t>
            </a:r>
          </a:p>
          <a:p>
            <a:pPr marL="231775" indent="-231775">
              <a:lnSpc>
                <a:spcPct val="80000"/>
              </a:lnSpc>
              <a:spcBef>
                <a:spcPts val="1200"/>
              </a:spcBef>
              <a:buClr>
                <a:schemeClr val="tx1"/>
              </a:buClr>
              <a:buSzPct val="80000"/>
              <a:buFont typeface="Arial" pitchFamily="34" charset="0"/>
              <a:buChar char="•"/>
            </a:pPr>
            <a:r>
              <a:rPr lang="en-US" dirty="0">
                <a:latin typeface="Arial" pitchFamily="34" charset="0"/>
                <a:cs typeface="Arial" pitchFamily="34" charset="0"/>
              </a:rPr>
              <a:t>Copy zookeeper-env.sh and any changes to log4j.properties to each server in the ensemble.</a:t>
            </a:r>
            <a:endParaRPr lang="en-IN" dirty="0">
              <a:latin typeface="Arial" pitchFamily="34" charset="0"/>
              <a:cs typeface="Arial" pitchFamily="34" charset="0"/>
            </a:endParaRPr>
          </a:p>
        </p:txBody>
      </p:sp>
    </p:spTree>
    <p:extLst>
      <p:ext uri="{BB962C8B-B14F-4D97-AF65-F5344CB8AC3E}">
        <p14:creationId xmlns:p14="http://schemas.microsoft.com/office/powerpoint/2010/main" val="33597944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DBF21B3-41F5-0558-466E-038EB8A44E43}"/>
              </a:ext>
            </a:extLst>
          </p:cNvPr>
          <p:cNvSpPr>
            <a:spLocks noGrp="1"/>
          </p:cNvSpPr>
          <p:nvPr>
            <p:ph type="title"/>
          </p:nvPr>
        </p:nvSpPr>
        <p:spPr/>
        <p:txBody>
          <a:bodyPr/>
          <a:lstStyle/>
          <a:p>
            <a:r>
              <a:rPr lang="en-IN" dirty="0"/>
              <a:t>Solr Cloud Local</a:t>
            </a:r>
          </a:p>
        </p:txBody>
      </p:sp>
      <p:pic>
        <p:nvPicPr>
          <p:cNvPr id="5" name="Picture 4">
            <a:extLst>
              <a:ext uri="{FF2B5EF4-FFF2-40B4-BE49-F238E27FC236}">
                <a16:creationId xmlns:a16="http://schemas.microsoft.com/office/drawing/2014/main" id="{06A90525-7DF8-3099-7935-FBAD0D35EBEE}"/>
              </a:ext>
            </a:extLst>
          </p:cNvPr>
          <p:cNvPicPr>
            <a:picLocks noChangeAspect="1"/>
          </p:cNvPicPr>
          <p:nvPr/>
        </p:nvPicPr>
        <p:blipFill>
          <a:blip r:embed="rId2"/>
          <a:stretch>
            <a:fillRect/>
          </a:stretch>
        </p:blipFill>
        <p:spPr>
          <a:xfrm>
            <a:off x="461036" y="1371600"/>
            <a:ext cx="8301964" cy="5181600"/>
          </a:xfrm>
          <a:prstGeom prst="rect">
            <a:avLst/>
          </a:prstGeom>
        </p:spPr>
      </p:pic>
    </p:spTree>
    <p:extLst>
      <p:ext uri="{BB962C8B-B14F-4D97-AF65-F5344CB8AC3E}">
        <p14:creationId xmlns:p14="http://schemas.microsoft.com/office/powerpoint/2010/main" val="402907515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DBF21B3-41F5-0558-466E-038EB8A44E43}"/>
              </a:ext>
            </a:extLst>
          </p:cNvPr>
          <p:cNvSpPr>
            <a:spLocks noGrp="1"/>
          </p:cNvSpPr>
          <p:nvPr>
            <p:ph type="title"/>
          </p:nvPr>
        </p:nvSpPr>
        <p:spPr/>
        <p:txBody>
          <a:bodyPr/>
          <a:lstStyle/>
          <a:p>
            <a:r>
              <a:rPr lang="en-IN" dirty="0"/>
              <a:t>Solr Cloud Local</a:t>
            </a:r>
          </a:p>
        </p:txBody>
      </p:sp>
      <p:pic>
        <p:nvPicPr>
          <p:cNvPr id="4" name="Picture 3">
            <a:extLst>
              <a:ext uri="{FF2B5EF4-FFF2-40B4-BE49-F238E27FC236}">
                <a16:creationId xmlns:a16="http://schemas.microsoft.com/office/drawing/2014/main" id="{D36B177B-34CC-BD56-5AAD-CE300696763A}"/>
              </a:ext>
            </a:extLst>
          </p:cNvPr>
          <p:cNvPicPr>
            <a:picLocks noChangeAspect="1"/>
          </p:cNvPicPr>
          <p:nvPr/>
        </p:nvPicPr>
        <p:blipFill>
          <a:blip r:embed="rId2"/>
          <a:stretch>
            <a:fillRect/>
          </a:stretch>
        </p:blipFill>
        <p:spPr>
          <a:xfrm>
            <a:off x="66046" y="1905000"/>
            <a:ext cx="9011908" cy="2686425"/>
          </a:xfrm>
          <a:prstGeom prst="rect">
            <a:avLst/>
          </a:prstGeom>
        </p:spPr>
      </p:pic>
      <p:sp>
        <p:nvSpPr>
          <p:cNvPr id="8" name="TextBox 7">
            <a:extLst>
              <a:ext uri="{FF2B5EF4-FFF2-40B4-BE49-F238E27FC236}">
                <a16:creationId xmlns:a16="http://schemas.microsoft.com/office/drawing/2014/main" id="{AC66F043-6F69-1669-274B-F28E709D2FEC}"/>
              </a:ext>
            </a:extLst>
          </p:cNvPr>
          <p:cNvSpPr txBox="1"/>
          <p:nvPr/>
        </p:nvSpPr>
        <p:spPr>
          <a:xfrm>
            <a:off x="3187958" y="3456944"/>
            <a:ext cx="1917441" cy="369332"/>
          </a:xfrm>
          <a:prstGeom prst="rect">
            <a:avLst/>
          </a:prstGeom>
          <a:noFill/>
        </p:spPr>
        <p:txBody>
          <a:bodyPr wrap="square" rtlCol="0">
            <a:spAutoFit/>
          </a:bodyPr>
          <a:lstStyle/>
          <a:p>
            <a:r>
              <a:rPr lang="en-IN" b="1" dirty="0">
                <a:solidFill>
                  <a:schemeClr val="bg1"/>
                </a:solidFill>
              </a:rPr>
              <a:t>Zkserver.cmd</a:t>
            </a:r>
          </a:p>
        </p:txBody>
      </p:sp>
      <mc:AlternateContent xmlns:mc="http://schemas.openxmlformats.org/markup-compatibility/2006" xmlns:p14="http://schemas.microsoft.com/office/powerpoint/2010/main">
        <mc:Choice Requires="p14">
          <p:contentPart p14:bwMode="auto" r:id="rId3">
            <p14:nvContentPartPr>
              <p14:cNvPr id="9" name="Ink 8">
                <a:extLst>
                  <a:ext uri="{FF2B5EF4-FFF2-40B4-BE49-F238E27FC236}">
                    <a16:creationId xmlns:a16="http://schemas.microsoft.com/office/drawing/2014/main" id="{2982E275-17AD-399F-6B96-88C33A781834}"/>
                  </a:ext>
                </a:extLst>
              </p14:cNvPr>
              <p14:cNvContentPartPr/>
              <p14:nvPr/>
            </p14:nvContentPartPr>
            <p14:xfrm>
              <a:off x="755838" y="3629990"/>
              <a:ext cx="2262960" cy="28440"/>
            </p14:xfrm>
          </p:contentPart>
        </mc:Choice>
        <mc:Fallback xmlns="">
          <p:pic>
            <p:nvPicPr>
              <p:cNvPr id="9" name="Ink 8">
                <a:extLst>
                  <a:ext uri="{FF2B5EF4-FFF2-40B4-BE49-F238E27FC236}">
                    <a16:creationId xmlns:a16="http://schemas.microsoft.com/office/drawing/2014/main" id="{2982E275-17AD-399F-6B96-88C33A781834}"/>
                  </a:ext>
                </a:extLst>
              </p:cNvPr>
              <p:cNvPicPr/>
              <p:nvPr/>
            </p:nvPicPr>
            <p:blipFill>
              <a:blip r:embed="rId4"/>
              <a:stretch>
                <a:fillRect/>
              </a:stretch>
            </p:blipFill>
            <p:spPr>
              <a:xfrm>
                <a:off x="749718" y="3623870"/>
                <a:ext cx="2275200" cy="40680"/>
              </a:xfrm>
              <a:prstGeom prst="rect">
                <a:avLst/>
              </a:prstGeom>
            </p:spPr>
          </p:pic>
        </mc:Fallback>
      </mc:AlternateContent>
    </p:spTree>
    <p:extLst>
      <p:ext uri="{BB962C8B-B14F-4D97-AF65-F5344CB8AC3E}">
        <p14:creationId xmlns:p14="http://schemas.microsoft.com/office/powerpoint/2010/main" val="224117616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DBF21B3-41F5-0558-466E-038EB8A44E43}"/>
              </a:ext>
            </a:extLst>
          </p:cNvPr>
          <p:cNvSpPr>
            <a:spLocks noGrp="1"/>
          </p:cNvSpPr>
          <p:nvPr>
            <p:ph type="title"/>
          </p:nvPr>
        </p:nvSpPr>
        <p:spPr/>
        <p:txBody>
          <a:bodyPr/>
          <a:lstStyle/>
          <a:p>
            <a:r>
              <a:rPr lang="en-IN" dirty="0"/>
              <a:t>Solr Cloud Local</a:t>
            </a:r>
          </a:p>
        </p:txBody>
      </p:sp>
      <p:sp>
        <p:nvSpPr>
          <p:cNvPr id="8" name="TextBox 7">
            <a:extLst>
              <a:ext uri="{FF2B5EF4-FFF2-40B4-BE49-F238E27FC236}">
                <a16:creationId xmlns:a16="http://schemas.microsoft.com/office/drawing/2014/main" id="{AC66F043-6F69-1669-274B-F28E709D2FEC}"/>
              </a:ext>
            </a:extLst>
          </p:cNvPr>
          <p:cNvSpPr txBox="1"/>
          <p:nvPr/>
        </p:nvSpPr>
        <p:spPr>
          <a:xfrm>
            <a:off x="3187958" y="3456944"/>
            <a:ext cx="1917441" cy="369332"/>
          </a:xfrm>
          <a:prstGeom prst="rect">
            <a:avLst/>
          </a:prstGeom>
          <a:noFill/>
        </p:spPr>
        <p:txBody>
          <a:bodyPr wrap="square" rtlCol="0">
            <a:spAutoFit/>
          </a:bodyPr>
          <a:lstStyle/>
          <a:p>
            <a:r>
              <a:rPr lang="en-IN" b="1" dirty="0">
                <a:solidFill>
                  <a:schemeClr val="bg1"/>
                </a:solidFill>
              </a:rPr>
              <a:t>Zkserver.cmd</a:t>
            </a:r>
          </a:p>
        </p:txBody>
      </p:sp>
      <p:pic>
        <p:nvPicPr>
          <p:cNvPr id="5" name="Picture 4">
            <a:extLst>
              <a:ext uri="{FF2B5EF4-FFF2-40B4-BE49-F238E27FC236}">
                <a16:creationId xmlns:a16="http://schemas.microsoft.com/office/drawing/2014/main" id="{7949F51C-3156-34B2-019A-B5CA20BB6A1F}"/>
              </a:ext>
            </a:extLst>
          </p:cNvPr>
          <p:cNvPicPr>
            <a:picLocks noChangeAspect="1"/>
          </p:cNvPicPr>
          <p:nvPr/>
        </p:nvPicPr>
        <p:blipFill rotWithShape="1">
          <a:blip r:embed="rId2"/>
          <a:srcRect l="3592" r="6367"/>
          <a:stretch/>
        </p:blipFill>
        <p:spPr>
          <a:xfrm>
            <a:off x="609600" y="1371600"/>
            <a:ext cx="7772400" cy="5029200"/>
          </a:xfrm>
          <a:prstGeom prst="rect">
            <a:avLst/>
          </a:prstGeom>
        </p:spPr>
      </p:pic>
    </p:spTree>
    <p:extLst>
      <p:ext uri="{BB962C8B-B14F-4D97-AF65-F5344CB8AC3E}">
        <p14:creationId xmlns:p14="http://schemas.microsoft.com/office/powerpoint/2010/main" val="366712855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DBF21B3-41F5-0558-466E-038EB8A44E43}"/>
              </a:ext>
            </a:extLst>
          </p:cNvPr>
          <p:cNvSpPr>
            <a:spLocks noGrp="1"/>
          </p:cNvSpPr>
          <p:nvPr>
            <p:ph type="title"/>
          </p:nvPr>
        </p:nvSpPr>
        <p:spPr/>
        <p:txBody>
          <a:bodyPr/>
          <a:lstStyle/>
          <a:p>
            <a:r>
              <a:rPr lang="en-IN" dirty="0"/>
              <a:t>Solr Cloud Local</a:t>
            </a:r>
          </a:p>
        </p:txBody>
      </p:sp>
      <p:sp>
        <p:nvSpPr>
          <p:cNvPr id="8" name="TextBox 7">
            <a:extLst>
              <a:ext uri="{FF2B5EF4-FFF2-40B4-BE49-F238E27FC236}">
                <a16:creationId xmlns:a16="http://schemas.microsoft.com/office/drawing/2014/main" id="{AC66F043-6F69-1669-274B-F28E709D2FEC}"/>
              </a:ext>
            </a:extLst>
          </p:cNvPr>
          <p:cNvSpPr txBox="1"/>
          <p:nvPr/>
        </p:nvSpPr>
        <p:spPr>
          <a:xfrm>
            <a:off x="3187958" y="3456944"/>
            <a:ext cx="1917441" cy="369332"/>
          </a:xfrm>
          <a:prstGeom prst="rect">
            <a:avLst/>
          </a:prstGeom>
          <a:noFill/>
        </p:spPr>
        <p:txBody>
          <a:bodyPr wrap="square" rtlCol="0">
            <a:spAutoFit/>
          </a:bodyPr>
          <a:lstStyle/>
          <a:p>
            <a:r>
              <a:rPr lang="en-IN" b="1" dirty="0">
                <a:solidFill>
                  <a:schemeClr val="bg1"/>
                </a:solidFill>
              </a:rPr>
              <a:t>Zkserver.cmd</a:t>
            </a:r>
          </a:p>
        </p:txBody>
      </p:sp>
      <p:pic>
        <p:nvPicPr>
          <p:cNvPr id="4" name="Picture 3">
            <a:extLst>
              <a:ext uri="{FF2B5EF4-FFF2-40B4-BE49-F238E27FC236}">
                <a16:creationId xmlns:a16="http://schemas.microsoft.com/office/drawing/2014/main" id="{0E65A4BB-4B4B-1E6F-1BFD-1DD0116A7DD3}"/>
              </a:ext>
            </a:extLst>
          </p:cNvPr>
          <p:cNvPicPr>
            <a:picLocks noChangeAspect="1"/>
          </p:cNvPicPr>
          <p:nvPr/>
        </p:nvPicPr>
        <p:blipFill rotWithShape="1">
          <a:blip r:embed="rId2"/>
          <a:srcRect b="64815"/>
          <a:stretch/>
        </p:blipFill>
        <p:spPr>
          <a:xfrm>
            <a:off x="27992" y="2286000"/>
            <a:ext cx="9144000" cy="1809750"/>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9140F234-2921-A6DF-F56E-2EDCB8069138}"/>
                  </a:ext>
                </a:extLst>
              </p14:cNvPr>
              <p14:cNvContentPartPr/>
              <p14:nvPr/>
            </p14:nvContentPartPr>
            <p14:xfrm>
              <a:off x="55638" y="2780030"/>
              <a:ext cx="3265920" cy="92520"/>
            </p14:xfrm>
          </p:contentPart>
        </mc:Choice>
        <mc:Fallback xmlns="">
          <p:pic>
            <p:nvPicPr>
              <p:cNvPr id="6" name="Ink 5">
                <a:extLst>
                  <a:ext uri="{FF2B5EF4-FFF2-40B4-BE49-F238E27FC236}">
                    <a16:creationId xmlns:a16="http://schemas.microsoft.com/office/drawing/2014/main" id="{9140F234-2921-A6DF-F56E-2EDCB8069138}"/>
                  </a:ext>
                </a:extLst>
              </p:cNvPr>
              <p:cNvPicPr/>
              <p:nvPr/>
            </p:nvPicPr>
            <p:blipFill>
              <a:blip r:embed="rId4"/>
              <a:stretch>
                <a:fillRect/>
              </a:stretch>
            </p:blipFill>
            <p:spPr>
              <a:xfrm>
                <a:off x="49518" y="2773910"/>
                <a:ext cx="3278160" cy="1047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85ABBCEE-6408-26E2-ED29-B7DE6D653962}"/>
                  </a:ext>
                </a:extLst>
              </p14:cNvPr>
              <p14:cNvContentPartPr/>
              <p14:nvPr/>
            </p14:nvContentPartPr>
            <p14:xfrm>
              <a:off x="-1101402" y="4478870"/>
              <a:ext cx="360" cy="360"/>
            </p14:xfrm>
          </p:contentPart>
        </mc:Choice>
        <mc:Fallback xmlns="">
          <p:pic>
            <p:nvPicPr>
              <p:cNvPr id="7" name="Ink 6">
                <a:extLst>
                  <a:ext uri="{FF2B5EF4-FFF2-40B4-BE49-F238E27FC236}">
                    <a16:creationId xmlns:a16="http://schemas.microsoft.com/office/drawing/2014/main" id="{85ABBCEE-6408-26E2-ED29-B7DE6D653962}"/>
                  </a:ext>
                </a:extLst>
              </p:cNvPr>
              <p:cNvPicPr/>
              <p:nvPr/>
            </p:nvPicPr>
            <p:blipFill>
              <a:blip r:embed="rId6"/>
              <a:stretch>
                <a:fillRect/>
              </a:stretch>
            </p:blipFill>
            <p:spPr>
              <a:xfrm>
                <a:off x="-1107522" y="4472750"/>
                <a:ext cx="12600" cy="12600"/>
              </a:xfrm>
              <a:prstGeom prst="rect">
                <a:avLst/>
              </a:prstGeom>
            </p:spPr>
          </p:pic>
        </mc:Fallback>
      </mc:AlternateContent>
      <p:sp>
        <p:nvSpPr>
          <p:cNvPr id="9" name="TextBox 8">
            <a:extLst>
              <a:ext uri="{FF2B5EF4-FFF2-40B4-BE49-F238E27FC236}">
                <a16:creationId xmlns:a16="http://schemas.microsoft.com/office/drawing/2014/main" id="{FAB405AB-1AEC-D972-A0B3-98BB127CE8F9}"/>
              </a:ext>
            </a:extLst>
          </p:cNvPr>
          <p:cNvSpPr txBox="1"/>
          <p:nvPr/>
        </p:nvSpPr>
        <p:spPr>
          <a:xfrm>
            <a:off x="762000" y="1676400"/>
            <a:ext cx="3288080" cy="369332"/>
          </a:xfrm>
          <a:prstGeom prst="rect">
            <a:avLst/>
          </a:prstGeom>
          <a:noFill/>
        </p:spPr>
        <p:txBody>
          <a:bodyPr wrap="none" rtlCol="0">
            <a:spAutoFit/>
          </a:bodyPr>
          <a:lstStyle/>
          <a:p>
            <a:r>
              <a:rPr lang="en-IN" dirty="0" err="1"/>
              <a:t>solr</a:t>
            </a:r>
            <a:r>
              <a:rPr lang="en-IN" dirty="0"/>
              <a:t> start –c –z 127.0.0.1:2181</a:t>
            </a:r>
          </a:p>
        </p:txBody>
      </p:sp>
    </p:spTree>
    <p:extLst>
      <p:ext uri="{BB962C8B-B14F-4D97-AF65-F5344CB8AC3E}">
        <p14:creationId xmlns:p14="http://schemas.microsoft.com/office/powerpoint/2010/main" val="37195843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DBF21B3-41F5-0558-466E-038EB8A44E43}"/>
              </a:ext>
            </a:extLst>
          </p:cNvPr>
          <p:cNvSpPr>
            <a:spLocks noGrp="1"/>
          </p:cNvSpPr>
          <p:nvPr>
            <p:ph type="title"/>
          </p:nvPr>
        </p:nvSpPr>
        <p:spPr/>
        <p:txBody>
          <a:bodyPr/>
          <a:lstStyle/>
          <a:p>
            <a:r>
              <a:rPr lang="en-IN" dirty="0"/>
              <a:t>Solr Cloud Local</a:t>
            </a:r>
          </a:p>
        </p:txBody>
      </p:sp>
      <p:sp>
        <p:nvSpPr>
          <p:cNvPr id="8" name="TextBox 7">
            <a:extLst>
              <a:ext uri="{FF2B5EF4-FFF2-40B4-BE49-F238E27FC236}">
                <a16:creationId xmlns:a16="http://schemas.microsoft.com/office/drawing/2014/main" id="{AC66F043-6F69-1669-274B-F28E709D2FEC}"/>
              </a:ext>
            </a:extLst>
          </p:cNvPr>
          <p:cNvSpPr txBox="1"/>
          <p:nvPr/>
        </p:nvSpPr>
        <p:spPr>
          <a:xfrm>
            <a:off x="3187958" y="3456944"/>
            <a:ext cx="1917441" cy="369332"/>
          </a:xfrm>
          <a:prstGeom prst="rect">
            <a:avLst/>
          </a:prstGeom>
          <a:noFill/>
        </p:spPr>
        <p:txBody>
          <a:bodyPr wrap="square" rtlCol="0">
            <a:spAutoFit/>
          </a:bodyPr>
          <a:lstStyle/>
          <a:p>
            <a:r>
              <a:rPr lang="en-IN" b="1" dirty="0">
                <a:solidFill>
                  <a:schemeClr val="bg1"/>
                </a:solidFill>
              </a:rPr>
              <a:t>Zkserver.cmd</a:t>
            </a:r>
          </a:p>
        </p:txBody>
      </p:sp>
      <mc:AlternateContent xmlns:mc="http://schemas.openxmlformats.org/markup-compatibility/2006" xmlns:p14="http://schemas.microsoft.com/office/powerpoint/2010/main">
        <mc:Choice Requires="p14">
          <p:contentPart p14:bwMode="auto" r:id="rId2">
            <p14:nvContentPartPr>
              <p14:cNvPr id="7" name="Ink 6">
                <a:extLst>
                  <a:ext uri="{FF2B5EF4-FFF2-40B4-BE49-F238E27FC236}">
                    <a16:creationId xmlns:a16="http://schemas.microsoft.com/office/drawing/2014/main" id="{85ABBCEE-6408-26E2-ED29-B7DE6D653962}"/>
                  </a:ext>
                </a:extLst>
              </p14:cNvPr>
              <p14:cNvContentPartPr/>
              <p14:nvPr/>
            </p14:nvContentPartPr>
            <p14:xfrm>
              <a:off x="-1101402" y="4478870"/>
              <a:ext cx="360" cy="360"/>
            </p14:xfrm>
          </p:contentPart>
        </mc:Choice>
        <mc:Fallback xmlns="">
          <p:pic>
            <p:nvPicPr>
              <p:cNvPr id="7" name="Ink 6">
                <a:extLst>
                  <a:ext uri="{FF2B5EF4-FFF2-40B4-BE49-F238E27FC236}">
                    <a16:creationId xmlns:a16="http://schemas.microsoft.com/office/drawing/2014/main" id="{85ABBCEE-6408-26E2-ED29-B7DE6D653962}"/>
                  </a:ext>
                </a:extLst>
              </p:cNvPr>
              <p:cNvPicPr/>
              <p:nvPr/>
            </p:nvPicPr>
            <p:blipFill>
              <a:blip r:embed="rId3"/>
              <a:stretch>
                <a:fillRect/>
              </a:stretch>
            </p:blipFill>
            <p:spPr>
              <a:xfrm>
                <a:off x="-1107522" y="4472750"/>
                <a:ext cx="12600" cy="12600"/>
              </a:xfrm>
              <a:prstGeom prst="rect">
                <a:avLst/>
              </a:prstGeom>
            </p:spPr>
          </p:pic>
        </mc:Fallback>
      </mc:AlternateContent>
      <p:pic>
        <p:nvPicPr>
          <p:cNvPr id="5" name="Picture 4">
            <a:extLst>
              <a:ext uri="{FF2B5EF4-FFF2-40B4-BE49-F238E27FC236}">
                <a16:creationId xmlns:a16="http://schemas.microsoft.com/office/drawing/2014/main" id="{B3F705C6-E558-40FC-C217-D8693F378C47}"/>
              </a:ext>
            </a:extLst>
          </p:cNvPr>
          <p:cNvPicPr>
            <a:picLocks noChangeAspect="1"/>
          </p:cNvPicPr>
          <p:nvPr/>
        </p:nvPicPr>
        <p:blipFill>
          <a:blip r:embed="rId4"/>
          <a:stretch>
            <a:fillRect/>
          </a:stretch>
        </p:blipFill>
        <p:spPr>
          <a:xfrm>
            <a:off x="0" y="1371600"/>
            <a:ext cx="9144000" cy="4902482"/>
          </a:xfrm>
          <a:prstGeom prst="rect">
            <a:avLst/>
          </a:prstGeom>
        </p:spPr>
      </p:pic>
    </p:spTree>
    <p:extLst>
      <p:ext uri="{BB962C8B-B14F-4D97-AF65-F5344CB8AC3E}">
        <p14:creationId xmlns:p14="http://schemas.microsoft.com/office/powerpoint/2010/main" val="34899524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DBF21B3-41F5-0558-466E-038EB8A44E43}"/>
              </a:ext>
            </a:extLst>
          </p:cNvPr>
          <p:cNvSpPr>
            <a:spLocks noGrp="1"/>
          </p:cNvSpPr>
          <p:nvPr>
            <p:ph type="title"/>
          </p:nvPr>
        </p:nvSpPr>
        <p:spPr/>
        <p:txBody>
          <a:bodyPr/>
          <a:lstStyle/>
          <a:p>
            <a:r>
              <a:rPr lang="en-IN" dirty="0"/>
              <a:t>Solr Cloud Local - Verify</a:t>
            </a:r>
          </a:p>
        </p:txBody>
      </p:sp>
      <p:sp>
        <p:nvSpPr>
          <p:cNvPr id="8" name="TextBox 7">
            <a:extLst>
              <a:ext uri="{FF2B5EF4-FFF2-40B4-BE49-F238E27FC236}">
                <a16:creationId xmlns:a16="http://schemas.microsoft.com/office/drawing/2014/main" id="{AC66F043-6F69-1669-274B-F28E709D2FEC}"/>
              </a:ext>
            </a:extLst>
          </p:cNvPr>
          <p:cNvSpPr txBox="1"/>
          <p:nvPr/>
        </p:nvSpPr>
        <p:spPr>
          <a:xfrm>
            <a:off x="3187958" y="3456944"/>
            <a:ext cx="1917441" cy="369332"/>
          </a:xfrm>
          <a:prstGeom prst="rect">
            <a:avLst/>
          </a:prstGeom>
          <a:noFill/>
        </p:spPr>
        <p:txBody>
          <a:bodyPr wrap="square" rtlCol="0">
            <a:spAutoFit/>
          </a:bodyPr>
          <a:lstStyle/>
          <a:p>
            <a:r>
              <a:rPr lang="en-IN" b="1" dirty="0">
                <a:solidFill>
                  <a:schemeClr val="bg1"/>
                </a:solidFill>
              </a:rPr>
              <a:t>Zkserver.cmd</a:t>
            </a:r>
          </a:p>
        </p:txBody>
      </p:sp>
      <mc:AlternateContent xmlns:mc="http://schemas.openxmlformats.org/markup-compatibility/2006" xmlns:p14="http://schemas.microsoft.com/office/powerpoint/2010/main">
        <mc:Choice Requires="p14">
          <p:contentPart p14:bwMode="auto" r:id="rId2">
            <p14:nvContentPartPr>
              <p14:cNvPr id="7" name="Ink 6">
                <a:extLst>
                  <a:ext uri="{FF2B5EF4-FFF2-40B4-BE49-F238E27FC236}">
                    <a16:creationId xmlns:a16="http://schemas.microsoft.com/office/drawing/2014/main" id="{85ABBCEE-6408-26E2-ED29-B7DE6D653962}"/>
                  </a:ext>
                </a:extLst>
              </p14:cNvPr>
              <p14:cNvContentPartPr/>
              <p14:nvPr/>
            </p14:nvContentPartPr>
            <p14:xfrm>
              <a:off x="-1101402" y="4478870"/>
              <a:ext cx="360" cy="360"/>
            </p14:xfrm>
          </p:contentPart>
        </mc:Choice>
        <mc:Fallback xmlns="">
          <p:pic>
            <p:nvPicPr>
              <p:cNvPr id="7" name="Ink 6">
                <a:extLst>
                  <a:ext uri="{FF2B5EF4-FFF2-40B4-BE49-F238E27FC236}">
                    <a16:creationId xmlns:a16="http://schemas.microsoft.com/office/drawing/2014/main" id="{85ABBCEE-6408-26E2-ED29-B7DE6D653962}"/>
                  </a:ext>
                </a:extLst>
              </p:cNvPr>
              <p:cNvPicPr/>
              <p:nvPr/>
            </p:nvPicPr>
            <p:blipFill>
              <a:blip r:embed="rId3"/>
              <a:stretch>
                <a:fillRect/>
              </a:stretch>
            </p:blipFill>
            <p:spPr>
              <a:xfrm>
                <a:off x="-1107522" y="4472750"/>
                <a:ext cx="12600" cy="12600"/>
              </a:xfrm>
              <a:prstGeom prst="rect">
                <a:avLst/>
              </a:prstGeom>
            </p:spPr>
          </p:pic>
        </mc:Fallback>
      </mc:AlternateContent>
      <p:pic>
        <p:nvPicPr>
          <p:cNvPr id="4" name="Picture 3">
            <a:extLst>
              <a:ext uri="{FF2B5EF4-FFF2-40B4-BE49-F238E27FC236}">
                <a16:creationId xmlns:a16="http://schemas.microsoft.com/office/drawing/2014/main" id="{D5CF9A28-F3D3-79F3-D92D-C9F4AB1B2B7C}"/>
              </a:ext>
            </a:extLst>
          </p:cNvPr>
          <p:cNvPicPr>
            <a:picLocks noChangeAspect="1"/>
          </p:cNvPicPr>
          <p:nvPr/>
        </p:nvPicPr>
        <p:blipFill>
          <a:blip r:embed="rId4"/>
          <a:stretch>
            <a:fillRect/>
          </a:stretch>
        </p:blipFill>
        <p:spPr>
          <a:xfrm>
            <a:off x="461034" y="1372320"/>
            <a:ext cx="8205261" cy="5180520"/>
          </a:xfrm>
          <a:prstGeom prst="rect">
            <a:avLst/>
          </a:prstGeom>
        </p:spPr>
      </p:pic>
      <p:grpSp>
        <p:nvGrpSpPr>
          <p:cNvPr id="13" name="Group 12">
            <a:extLst>
              <a:ext uri="{FF2B5EF4-FFF2-40B4-BE49-F238E27FC236}">
                <a16:creationId xmlns:a16="http://schemas.microsoft.com/office/drawing/2014/main" id="{39F321A4-E6AA-9A61-EE35-A4E92EB48267}"/>
              </a:ext>
            </a:extLst>
          </p:cNvPr>
          <p:cNvGrpSpPr/>
          <p:nvPr/>
        </p:nvGrpSpPr>
        <p:grpSpPr>
          <a:xfrm>
            <a:off x="5128398" y="2619830"/>
            <a:ext cx="2468160" cy="1718640"/>
            <a:chOff x="5128398" y="2619830"/>
            <a:chExt cx="2468160" cy="1718640"/>
          </a:xfrm>
        </p:grpSpPr>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3C3912F0-89C8-DA6B-AB1D-0C78C420DD11}"/>
                    </a:ext>
                  </a:extLst>
                </p14:cNvPr>
                <p14:cNvContentPartPr/>
                <p14:nvPr/>
              </p14:nvContentPartPr>
              <p14:xfrm>
                <a:off x="5128398" y="2619830"/>
                <a:ext cx="1321560" cy="1718640"/>
              </p14:xfrm>
            </p:contentPart>
          </mc:Choice>
          <mc:Fallback xmlns="">
            <p:pic>
              <p:nvPicPr>
                <p:cNvPr id="6" name="Ink 5">
                  <a:extLst>
                    <a:ext uri="{FF2B5EF4-FFF2-40B4-BE49-F238E27FC236}">
                      <a16:creationId xmlns:a16="http://schemas.microsoft.com/office/drawing/2014/main" id="{3C3912F0-89C8-DA6B-AB1D-0C78C420DD11}"/>
                    </a:ext>
                  </a:extLst>
                </p:cNvPr>
                <p:cNvPicPr/>
                <p:nvPr/>
              </p:nvPicPr>
              <p:blipFill>
                <a:blip r:embed="rId6"/>
                <a:stretch>
                  <a:fillRect/>
                </a:stretch>
              </p:blipFill>
              <p:spPr>
                <a:xfrm>
                  <a:off x="5122278" y="2613710"/>
                  <a:ext cx="1333800" cy="17308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9" name="Ink 8">
                  <a:extLst>
                    <a:ext uri="{FF2B5EF4-FFF2-40B4-BE49-F238E27FC236}">
                      <a16:creationId xmlns:a16="http://schemas.microsoft.com/office/drawing/2014/main" id="{77FDFE32-D155-6194-8A95-C76F608F11E8}"/>
                    </a:ext>
                  </a:extLst>
                </p14:cNvPr>
                <p14:cNvContentPartPr/>
                <p14:nvPr/>
              </p14:nvContentPartPr>
              <p14:xfrm>
                <a:off x="6690078" y="2957510"/>
                <a:ext cx="66240" cy="352080"/>
              </p14:xfrm>
            </p:contentPart>
          </mc:Choice>
          <mc:Fallback xmlns="">
            <p:pic>
              <p:nvPicPr>
                <p:cNvPr id="9" name="Ink 8">
                  <a:extLst>
                    <a:ext uri="{FF2B5EF4-FFF2-40B4-BE49-F238E27FC236}">
                      <a16:creationId xmlns:a16="http://schemas.microsoft.com/office/drawing/2014/main" id="{77FDFE32-D155-6194-8A95-C76F608F11E8}"/>
                    </a:ext>
                  </a:extLst>
                </p:cNvPr>
                <p:cNvPicPr/>
                <p:nvPr/>
              </p:nvPicPr>
              <p:blipFill>
                <a:blip r:embed="rId8"/>
                <a:stretch>
                  <a:fillRect/>
                </a:stretch>
              </p:blipFill>
              <p:spPr>
                <a:xfrm>
                  <a:off x="6683958" y="2951390"/>
                  <a:ext cx="78480" cy="3643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0" name="Ink 9">
                  <a:extLst>
                    <a:ext uri="{FF2B5EF4-FFF2-40B4-BE49-F238E27FC236}">
                      <a16:creationId xmlns:a16="http://schemas.microsoft.com/office/drawing/2014/main" id="{3B4F981A-5F83-56D6-DAE5-BA29F76F6447}"/>
                    </a:ext>
                  </a:extLst>
                </p14:cNvPr>
                <p14:cNvContentPartPr/>
                <p14:nvPr/>
              </p14:nvContentPartPr>
              <p14:xfrm>
                <a:off x="6428718" y="2859230"/>
                <a:ext cx="321840" cy="154440"/>
              </p14:xfrm>
            </p:contentPart>
          </mc:Choice>
          <mc:Fallback xmlns="">
            <p:pic>
              <p:nvPicPr>
                <p:cNvPr id="10" name="Ink 9">
                  <a:extLst>
                    <a:ext uri="{FF2B5EF4-FFF2-40B4-BE49-F238E27FC236}">
                      <a16:creationId xmlns:a16="http://schemas.microsoft.com/office/drawing/2014/main" id="{3B4F981A-5F83-56D6-DAE5-BA29F76F6447}"/>
                    </a:ext>
                  </a:extLst>
                </p:cNvPr>
                <p:cNvPicPr/>
                <p:nvPr/>
              </p:nvPicPr>
              <p:blipFill>
                <a:blip r:embed="rId10"/>
                <a:stretch>
                  <a:fillRect/>
                </a:stretch>
              </p:blipFill>
              <p:spPr>
                <a:xfrm>
                  <a:off x="6422598" y="2853110"/>
                  <a:ext cx="334080" cy="1666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1" name="Ink 10">
                  <a:extLst>
                    <a:ext uri="{FF2B5EF4-FFF2-40B4-BE49-F238E27FC236}">
                      <a16:creationId xmlns:a16="http://schemas.microsoft.com/office/drawing/2014/main" id="{B42F8D30-E436-812A-BD29-825A5EC0878B}"/>
                    </a:ext>
                  </a:extLst>
                </p14:cNvPr>
                <p14:cNvContentPartPr/>
                <p14:nvPr/>
              </p14:nvContentPartPr>
              <p14:xfrm>
                <a:off x="6634278" y="3284390"/>
                <a:ext cx="259560" cy="93600"/>
              </p14:xfrm>
            </p:contentPart>
          </mc:Choice>
          <mc:Fallback xmlns="">
            <p:pic>
              <p:nvPicPr>
                <p:cNvPr id="11" name="Ink 10">
                  <a:extLst>
                    <a:ext uri="{FF2B5EF4-FFF2-40B4-BE49-F238E27FC236}">
                      <a16:creationId xmlns:a16="http://schemas.microsoft.com/office/drawing/2014/main" id="{B42F8D30-E436-812A-BD29-825A5EC0878B}"/>
                    </a:ext>
                  </a:extLst>
                </p:cNvPr>
                <p:cNvPicPr/>
                <p:nvPr/>
              </p:nvPicPr>
              <p:blipFill>
                <a:blip r:embed="rId12"/>
                <a:stretch>
                  <a:fillRect/>
                </a:stretch>
              </p:blipFill>
              <p:spPr>
                <a:xfrm>
                  <a:off x="6628158" y="3278270"/>
                  <a:ext cx="271800" cy="1058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2" name="Ink 11">
                  <a:extLst>
                    <a:ext uri="{FF2B5EF4-FFF2-40B4-BE49-F238E27FC236}">
                      <a16:creationId xmlns:a16="http://schemas.microsoft.com/office/drawing/2014/main" id="{87F1CFD6-B21A-A2E2-622C-2D6DC478366D}"/>
                    </a:ext>
                  </a:extLst>
                </p14:cNvPr>
                <p14:cNvContentPartPr/>
                <p14:nvPr/>
              </p14:nvContentPartPr>
              <p14:xfrm>
                <a:off x="6988518" y="2802350"/>
                <a:ext cx="608040" cy="993960"/>
              </p14:xfrm>
            </p:contentPart>
          </mc:Choice>
          <mc:Fallback xmlns="">
            <p:pic>
              <p:nvPicPr>
                <p:cNvPr id="12" name="Ink 11">
                  <a:extLst>
                    <a:ext uri="{FF2B5EF4-FFF2-40B4-BE49-F238E27FC236}">
                      <a16:creationId xmlns:a16="http://schemas.microsoft.com/office/drawing/2014/main" id="{87F1CFD6-B21A-A2E2-622C-2D6DC478366D}"/>
                    </a:ext>
                  </a:extLst>
                </p:cNvPr>
                <p:cNvPicPr/>
                <p:nvPr/>
              </p:nvPicPr>
              <p:blipFill>
                <a:blip r:embed="rId14"/>
                <a:stretch>
                  <a:fillRect/>
                </a:stretch>
              </p:blipFill>
              <p:spPr>
                <a:xfrm>
                  <a:off x="6982398" y="2796230"/>
                  <a:ext cx="620280" cy="1006200"/>
                </a:xfrm>
                <a:prstGeom prst="rect">
                  <a:avLst/>
                </a:prstGeom>
              </p:spPr>
            </p:pic>
          </mc:Fallback>
        </mc:AlternateContent>
      </p:grpSp>
    </p:spTree>
    <p:extLst>
      <p:ext uri="{BB962C8B-B14F-4D97-AF65-F5344CB8AC3E}">
        <p14:creationId xmlns:p14="http://schemas.microsoft.com/office/powerpoint/2010/main" val="244989721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DD68A09-06DA-1D5B-931A-4FE3403CF848}"/>
              </a:ext>
            </a:extLst>
          </p:cNvPr>
          <p:cNvSpPr>
            <a:spLocks noGrp="1"/>
          </p:cNvSpPr>
          <p:nvPr>
            <p:ph sz="quarter" idx="12"/>
          </p:nvPr>
        </p:nvSpPr>
        <p:spPr>
          <a:xfrm>
            <a:off x="457201" y="1381125"/>
            <a:ext cx="8228012" cy="3267075"/>
          </a:xfrm>
        </p:spPr>
        <p:txBody>
          <a:bodyPr/>
          <a:lstStyle/>
          <a:p>
            <a:r>
              <a:rPr lang="en-US" dirty="0"/>
              <a:t>Upload Config To </a:t>
            </a:r>
            <a:r>
              <a:rPr lang="en-US" dirty="0" err="1"/>
              <a:t>ZooKeeper</a:t>
            </a:r>
            <a:endParaRPr lang="en-US" dirty="0"/>
          </a:p>
          <a:p>
            <a:pPr lvl="1"/>
            <a:r>
              <a:rPr lang="en-US" dirty="0"/>
              <a:t>Solr comes packaged with a default collection configuration that essentially works as “</a:t>
            </a:r>
            <a:r>
              <a:rPr lang="en-US" dirty="0" err="1"/>
              <a:t>schemaless</a:t>
            </a:r>
            <a:r>
              <a:rPr lang="en-US" dirty="0"/>
              <a:t>”, meaning that fields do not need to be explicitly defined.</a:t>
            </a:r>
          </a:p>
          <a:p>
            <a:pPr lvl="1"/>
            <a:r>
              <a:rPr lang="en-US" dirty="0"/>
              <a:t>Solr will attempt to guess field types on import. </a:t>
            </a:r>
          </a:p>
          <a:p>
            <a:pPr lvl="1"/>
            <a:r>
              <a:rPr lang="en-US" dirty="0"/>
              <a:t>This is the config we are going to use for this setup. </a:t>
            </a:r>
          </a:p>
          <a:p>
            <a:pPr lvl="1"/>
            <a:r>
              <a:rPr lang="en-US" dirty="0"/>
              <a:t>Use the built-in Solr script to upload the config set to Zookeeper</a:t>
            </a:r>
          </a:p>
          <a:p>
            <a:pPr lvl="1"/>
            <a:endParaRPr lang="en-IN" dirty="0"/>
          </a:p>
        </p:txBody>
      </p:sp>
      <p:sp>
        <p:nvSpPr>
          <p:cNvPr id="3" name="Title 2">
            <a:extLst>
              <a:ext uri="{FF2B5EF4-FFF2-40B4-BE49-F238E27FC236}">
                <a16:creationId xmlns:a16="http://schemas.microsoft.com/office/drawing/2014/main" id="{F4A5DC6D-FE72-C8D4-3D5B-67114C174EB8}"/>
              </a:ext>
            </a:extLst>
          </p:cNvPr>
          <p:cNvSpPr>
            <a:spLocks noGrp="1"/>
          </p:cNvSpPr>
          <p:nvPr>
            <p:ph type="title"/>
          </p:nvPr>
        </p:nvSpPr>
        <p:spPr/>
        <p:txBody>
          <a:bodyPr/>
          <a:lstStyle/>
          <a:p>
            <a:r>
              <a:rPr lang="en-IN" dirty="0"/>
              <a:t>Solr Cloud Local -Create a Search Collection </a:t>
            </a:r>
          </a:p>
        </p:txBody>
      </p:sp>
    </p:spTree>
    <p:extLst>
      <p:ext uri="{BB962C8B-B14F-4D97-AF65-F5344CB8AC3E}">
        <p14:creationId xmlns:p14="http://schemas.microsoft.com/office/powerpoint/2010/main" val="207368832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4A5DC6D-FE72-C8D4-3D5B-67114C174EB8}"/>
              </a:ext>
            </a:extLst>
          </p:cNvPr>
          <p:cNvSpPr>
            <a:spLocks noGrp="1"/>
          </p:cNvSpPr>
          <p:nvPr>
            <p:ph type="title"/>
          </p:nvPr>
        </p:nvSpPr>
        <p:spPr/>
        <p:txBody>
          <a:bodyPr/>
          <a:lstStyle/>
          <a:p>
            <a:r>
              <a:rPr lang="en-IN" dirty="0"/>
              <a:t>Solr Cloud Local -Create a Search Collection </a:t>
            </a:r>
          </a:p>
        </p:txBody>
      </p:sp>
      <p:pic>
        <p:nvPicPr>
          <p:cNvPr id="7" name="Picture 6">
            <a:extLst>
              <a:ext uri="{FF2B5EF4-FFF2-40B4-BE49-F238E27FC236}">
                <a16:creationId xmlns:a16="http://schemas.microsoft.com/office/drawing/2014/main" id="{57B6DB95-0DF8-1E00-8D0A-73FF89EDD645}"/>
              </a:ext>
            </a:extLst>
          </p:cNvPr>
          <p:cNvPicPr>
            <a:picLocks noChangeAspect="1"/>
          </p:cNvPicPr>
          <p:nvPr/>
        </p:nvPicPr>
        <p:blipFill>
          <a:blip r:embed="rId2"/>
          <a:stretch>
            <a:fillRect/>
          </a:stretch>
        </p:blipFill>
        <p:spPr>
          <a:xfrm>
            <a:off x="557740" y="1865531"/>
            <a:ext cx="8028520" cy="4611470"/>
          </a:xfrm>
          <a:prstGeom prst="rect">
            <a:avLst/>
          </a:prstGeom>
        </p:spPr>
      </p:pic>
      <p:sp>
        <p:nvSpPr>
          <p:cNvPr id="10" name="TextBox 9">
            <a:extLst>
              <a:ext uri="{FF2B5EF4-FFF2-40B4-BE49-F238E27FC236}">
                <a16:creationId xmlns:a16="http://schemas.microsoft.com/office/drawing/2014/main" id="{2F647A09-723A-A986-05D4-97A842E7A054}"/>
              </a:ext>
            </a:extLst>
          </p:cNvPr>
          <p:cNvSpPr txBox="1"/>
          <p:nvPr/>
        </p:nvSpPr>
        <p:spPr>
          <a:xfrm>
            <a:off x="380999" y="1219200"/>
            <a:ext cx="8205261" cy="646331"/>
          </a:xfrm>
          <a:prstGeom prst="rect">
            <a:avLst/>
          </a:prstGeom>
          <a:noFill/>
        </p:spPr>
        <p:txBody>
          <a:bodyPr wrap="square" rtlCol="0">
            <a:spAutoFit/>
          </a:bodyPr>
          <a:lstStyle/>
          <a:p>
            <a:r>
              <a:rPr lang="en-IN" dirty="0" err="1"/>
              <a:t>solr</a:t>
            </a:r>
            <a:r>
              <a:rPr lang="en-IN" dirty="0"/>
              <a:t> </a:t>
            </a:r>
            <a:r>
              <a:rPr lang="en-IN" dirty="0" err="1"/>
              <a:t>zk</a:t>
            </a:r>
            <a:r>
              <a:rPr lang="en-IN" dirty="0"/>
              <a:t> </a:t>
            </a:r>
            <a:r>
              <a:rPr lang="en-IN" dirty="0" err="1"/>
              <a:t>upconfig</a:t>
            </a:r>
            <a:r>
              <a:rPr lang="en-IN" dirty="0"/>
              <a:t> -d ../server/</a:t>
            </a:r>
            <a:r>
              <a:rPr lang="en-IN" dirty="0" err="1"/>
              <a:t>solr</a:t>
            </a:r>
            <a:r>
              <a:rPr lang="en-IN" dirty="0"/>
              <a:t>/</a:t>
            </a:r>
            <a:r>
              <a:rPr lang="en-IN" dirty="0" err="1"/>
              <a:t>configsets</a:t>
            </a:r>
            <a:r>
              <a:rPr lang="en-IN" dirty="0"/>
              <a:t>/_default -n </a:t>
            </a:r>
            <a:r>
              <a:rPr lang="en-IN" dirty="0" err="1"/>
              <a:t>schemaless</a:t>
            </a:r>
            <a:r>
              <a:rPr lang="en-IN" dirty="0"/>
              <a:t> -z 127.0.0.1:2181</a:t>
            </a:r>
          </a:p>
        </p:txBody>
      </p:sp>
      <mc:AlternateContent xmlns:mc="http://schemas.openxmlformats.org/markup-compatibility/2006" xmlns:p14="http://schemas.microsoft.com/office/powerpoint/2010/main">
        <mc:Choice Requires="p14">
          <p:contentPart p14:bwMode="auto" r:id="rId3">
            <p14:nvContentPartPr>
              <p14:cNvPr id="12" name="Ink 11">
                <a:extLst>
                  <a:ext uri="{FF2B5EF4-FFF2-40B4-BE49-F238E27FC236}">
                    <a16:creationId xmlns:a16="http://schemas.microsoft.com/office/drawing/2014/main" id="{C3D32B40-183A-D52B-1827-56548BEF9A93}"/>
                  </a:ext>
                </a:extLst>
              </p14:cNvPr>
              <p14:cNvContentPartPr/>
              <p14:nvPr/>
            </p14:nvContentPartPr>
            <p14:xfrm>
              <a:off x="7575678" y="1137350"/>
              <a:ext cx="75600" cy="637200"/>
            </p14:xfrm>
          </p:contentPart>
        </mc:Choice>
        <mc:Fallback xmlns="">
          <p:pic>
            <p:nvPicPr>
              <p:cNvPr id="12" name="Ink 11">
                <a:extLst>
                  <a:ext uri="{FF2B5EF4-FFF2-40B4-BE49-F238E27FC236}">
                    <a16:creationId xmlns:a16="http://schemas.microsoft.com/office/drawing/2014/main" id="{C3D32B40-183A-D52B-1827-56548BEF9A93}"/>
                  </a:ext>
                </a:extLst>
              </p:cNvPr>
              <p:cNvPicPr/>
              <p:nvPr/>
            </p:nvPicPr>
            <p:blipFill>
              <a:blip r:embed="rId4"/>
              <a:stretch>
                <a:fillRect/>
              </a:stretch>
            </p:blipFill>
            <p:spPr>
              <a:xfrm>
                <a:off x="7569558" y="1131230"/>
                <a:ext cx="87840" cy="649440"/>
              </a:xfrm>
              <a:prstGeom prst="rect">
                <a:avLst/>
              </a:prstGeom>
            </p:spPr>
          </p:pic>
        </mc:Fallback>
      </mc:AlternateContent>
    </p:spTree>
    <p:extLst>
      <p:ext uri="{BB962C8B-B14F-4D97-AF65-F5344CB8AC3E}">
        <p14:creationId xmlns:p14="http://schemas.microsoft.com/office/powerpoint/2010/main" val="28331757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5D7D99A-CEB5-4866-E043-411C3CF2ECB8}"/>
              </a:ext>
            </a:extLst>
          </p:cNvPr>
          <p:cNvSpPr>
            <a:spLocks noGrp="1"/>
          </p:cNvSpPr>
          <p:nvPr>
            <p:ph type="title"/>
          </p:nvPr>
        </p:nvSpPr>
        <p:spPr/>
        <p:txBody>
          <a:bodyPr/>
          <a:lstStyle/>
          <a:p>
            <a:r>
              <a:rPr lang="en-IN" dirty="0"/>
              <a:t>Solr Initial Architecture</a:t>
            </a:r>
          </a:p>
        </p:txBody>
      </p:sp>
      <p:pic>
        <p:nvPicPr>
          <p:cNvPr id="34" name="Picture 33">
            <a:extLst>
              <a:ext uri="{FF2B5EF4-FFF2-40B4-BE49-F238E27FC236}">
                <a16:creationId xmlns:a16="http://schemas.microsoft.com/office/drawing/2014/main" id="{82197FEA-76F3-CA7A-0051-BD599FEDB799}"/>
              </a:ext>
            </a:extLst>
          </p:cNvPr>
          <p:cNvPicPr>
            <a:picLocks noChangeAspect="1"/>
          </p:cNvPicPr>
          <p:nvPr/>
        </p:nvPicPr>
        <p:blipFill>
          <a:blip r:embed="rId2"/>
          <a:stretch>
            <a:fillRect/>
          </a:stretch>
        </p:blipFill>
        <p:spPr>
          <a:xfrm>
            <a:off x="0" y="1253136"/>
            <a:ext cx="9144000" cy="5604864"/>
          </a:xfrm>
          <a:prstGeom prst="rect">
            <a:avLst/>
          </a:prstGeom>
        </p:spPr>
      </p:pic>
    </p:spTree>
    <p:extLst>
      <p:ext uri="{BB962C8B-B14F-4D97-AF65-F5344CB8AC3E}">
        <p14:creationId xmlns:p14="http://schemas.microsoft.com/office/powerpoint/2010/main" val="5070123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4A5DC6D-FE72-C8D4-3D5B-67114C174EB8}"/>
              </a:ext>
            </a:extLst>
          </p:cNvPr>
          <p:cNvSpPr>
            <a:spLocks noGrp="1"/>
          </p:cNvSpPr>
          <p:nvPr>
            <p:ph type="title"/>
          </p:nvPr>
        </p:nvSpPr>
        <p:spPr/>
        <p:txBody>
          <a:bodyPr/>
          <a:lstStyle/>
          <a:p>
            <a:r>
              <a:rPr lang="en-IN" dirty="0"/>
              <a:t>Solr Cloud Local -Create a Search Collection </a:t>
            </a:r>
          </a:p>
        </p:txBody>
      </p:sp>
      <p:sp>
        <p:nvSpPr>
          <p:cNvPr id="10" name="TextBox 9">
            <a:extLst>
              <a:ext uri="{FF2B5EF4-FFF2-40B4-BE49-F238E27FC236}">
                <a16:creationId xmlns:a16="http://schemas.microsoft.com/office/drawing/2014/main" id="{2F647A09-723A-A986-05D4-97A842E7A054}"/>
              </a:ext>
            </a:extLst>
          </p:cNvPr>
          <p:cNvSpPr txBox="1"/>
          <p:nvPr/>
        </p:nvSpPr>
        <p:spPr>
          <a:xfrm>
            <a:off x="380999" y="1219200"/>
            <a:ext cx="8205261" cy="646331"/>
          </a:xfrm>
          <a:prstGeom prst="rect">
            <a:avLst/>
          </a:prstGeom>
          <a:noFill/>
        </p:spPr>
        <p:txBody>
          <a:bodyPr wrap="square" rtlCol="0">
            <a:spAutoFit/>
          </a:bodyPr>
          <a:lstStyle/>
          <a:p>
            <a:r>
              <a:rPr lang="en-IN" dirty="0" err="1"/>
              <a:t>solr</a:t>
            </a:r>
            <a:r>
              <a:rPr lang="en-IN" dirty="0"/>
              <a:t> </a:t>
            </a:r>
            <a:r>
              <a:rPr lang="en-IN" dirty="0" err="1"/>
              <a:t>zk</a:t>
            </a:r>
            <a:r>
              <a:rPr lang="en-IN" dirty="0"/>
              <a:t> </a:t>
            </a:r>
            <a:r>
              <a:rPr lang="en-IN" dirty="0" err="1"/>
              <a:t>upconfig</a:t>
            </a:r>
            <a:r>
              <a:rPr lang="en-IN" dirty="0"/>
              <a:t> -d ../server/</a:t>
            </a:r>
            <a:r>
              <a:rPr lang="en-IN" dirty="0" err="1"/>
              <a:t>solr</a:t>
            </a:r>
            <a:r>
              <a:rPr lang="en-IN" dirty="0"/>
              <a:t>/</a:t>
            </a:r>
            <a:r>
              <a:rPr lang="en-IN" dirty="0" err="1"/>
              <a:t>configsets</a:t>
            </a:r>
            <a:r>
              <a:rPr lang="en-IN" dirty="0"/>
              <a:t>/_default -n </a:t>
            </a:r>
            <a:r>
              <a:rPr lang="en-IN" dirty="0" err="1"/>
              <a:t>schemaless</a:t>
            </a:r>
            <a:r>
              <a:rPr lang="en-IN" dirty="0"/>
              <a:t> -z 127.0.0.1:2181</a:t>
            </a:r>
          </a:p>
        </p:txBody>
      </p:sp>
      <mc:AlternateContent xmlns:mc="http://schemas.openxmlformats.org/markup-compatibility/2006" xmlns:p14="http://schemas.microsoft.com/office/powerpoint/2010/main">
        <mc:Choice Requires="p14">
          <p:contentPart p14:bwMode="auto" r:id="rId2">
            <p14:nvContentPartPr>
              <p14:cNvPr id="12" name="Ink 11">
                <a:extLst>
                  <a:ext uri="{FF2B5EF4-FFF2-40B4-BE49-F238E27FC236}">
                    <a16:creationId xmlns:a16="http://schemas.microsoft.com/office/drawing/2014/main" id="{C3D32B40-183A-D52B-1827-56548BEF9A93}"/>
                  </a:ext>
                </a:extLst>
              </p14:cNvPr>
              <p14:cNvContentPartPr/>
              <p14:nvPr/>
            </p14:nvContentPartPr>
            <p14:xfrm>
              <a:off x="7575678" y="1137350"/>
              <a:ext cx="75600" cy="637200"/>
            </p14:xfrm>
          </p:contentPart>
        </mc:Choice>
        <mc:Fallback xmlns="">
          <p:pic>
            <p:nvPicPr>
              <p:cNvPr id="12" name="Ink 11">
                <a:extLst>
                  <a:ext uri="{FF2B5EF4-FFF2-40B4-BE49-F238E27FC236}">
                    <a16:creationId xmlns:a16="http://schemas.microsoft.com/office/drawing/2014/main" id="{C3D32B40-183A-D52B-1827-56548BEF9A93}"/>
                  </a:ext>
                </a:extLst>
              </p:cNvPr>
              <p:cNvPicPr/>
              <p:nvPr/>
            </p:nvPicPr>
            <p:blipFill>
              <a:blip r:embed="rId3"/>
              <a:stretch>
                <a:fillRect/>
              </a:stretch>
            </p:blipFill>
            <p:spPr>
              <a:xfrm>
                <a:off x="7569558" y="1131230"/>
                <a:ext cx="87840" cy="649440"/>
              </a:xfrm>
              <a:prstGeom prst="rect">
                <a:avLst/>
              </a:prstGeom>
            </p:spPr>
          </p:pic>
        </mc:Fallback>
      </mc:AlternateContent>
      <p:pic>
        <p:nvPicPr>
          <p:cNvPr id="4" name="Picture 3">
            <a:extLst>
              <a:ext uri="{FF2B5EF4-FFF2-40B4-BE49-F238E27FC236}">
                <a16:creationId xmlns:a16="http://schemas.microsoft.com/office/drawing/2014/main" id="{E8D8E7B6-75EA-EEE2-8C80-C7E6A88A82E2}"/>
              </a:ext>
            </a:extLst>
          </p:cNvPr>
          <p:cNvPicPr>
            <a:picLocks noChangeAspect="1"/>
          </p:cNvPicPr>
          <p:nvPr/>
        </p:nvPicPr>
        <p:blipFill rotWithShape="1">
          <a:blip r:embed="rId4"/>
          <a:srcRect b="63959"/>
          <a:stretch/>
        </p:blipFill>
        <p:spPr>
          <a:xfrm>
            <a:off x="-32657" y="1956225"/>
            <a:ext cx="9144000" cy="1853775"/>
          </a:xfrm>
          <a:prstGeom prst="rect">
            <a:avLst/>
          </a:prstGeom>
        </p:spPr>
      </p:pic>
    </p:spTree>
    <p:extLst>
      <p:ext uri="{BB962C8B-B14F-4D97-AF65-F5344CB8AC3E}">
        <p14:creationId xmlns:p14="http://schemas.microsoft.com/office/powerpoint/2010/main" val="81271442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4A5DC6D-FE72-C8D4-3D5B-67114C174EB8}"/>
              </a:ext>
            </a:extLst>
          </p:cNvPr>
          <p:cNvSpPr>
            <a:spLocks noGrp="1"/>
          </p:cNvSpPr>
          <p:nvPr>
            <p:ph type="title"/>
          </p:nvPr>
        </p:nvSpPr>
        <p:spPr/>
        <p:txBody>
          <a:bodyPr/>
          <a:lstStyle/>
          <a:p>
            <a:r>
              <a:rPr lang="en-IN" dirty="0"/>
              <a:t>Solr Cloud Local -Create a Search Collection </a:t>
            </a:r>
          </a:p>
        </p:txBody>
      </p:sp>
      <p:pic>
        <p:nvPicPr>
          <p:cNvPr id="5" name="Picture 4">
            <a:extLst>
              <a:ext uri="{FF2B5EF4-FFF2-40B4-BE49-F238E27FC236}">
                <a16:creationId xmlns:a16="http://schemas.microsoft.com/office/drawing/2014/main" id="{09BD3065-90C9-7F24-9C62-49744E9179CE}"/>
              </a:ext>
            </a:extLst>
          </p:cNvPr>
          <p:cNvPicPr>
            <a:picLocks noChangeAspect="1"/>
          </p:cNvPicPr>
          <p:nvPr/>
        </p:nvPicPr>
        <p:blipFill>
          <a:blip r:embed="rId2"/>
          <a:stretch>
            <a:fillRect/>
          </a:stretch>
        </p:blipFill>
        <p:spPr>
          <a:xfrm>
            <a:off x="63228" y="2133600"/>
            <a:ext cx="8983329" cy="2676899"/>
          </a:xfrm>
          <a:prstGeom prst="rect">
            <a:avLst/>
          </a:prstGeom>
        </p:spPr>
      </p:pic>
    </p:spTree>
    <p:extLst>
      <p:ext uri="{BB962C8B-B14F-4D97-AF65-F5344CB8AC3E}">
        <p14:creationId xmlns:p14="http://schemas.microsoft.com/office/powerpoint/2010/main" val="45727224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4A5DC6D-FE72-C8D4-3D5B-67114C174EB8}"/>
              </a:ext>
            </a:extLst>
          </p:cNvPr>
          <p:cNvSpPr>
            <a:spLocks noGrp="1"/>
          </p:cNvSpPr>
          <p:nvPr>
            <p:ph type="title"/>
          </p:nvPr>
        </p:nvSpPr>
        <p:spPr/>
        <p:txBody>
          <a:bodyPr/>
          <a:lstStyle/>
          <a:p>
            <a:r>
              <a:rPr lang="en-IN" dirty="0"/>
              <a:t>Solr Cloud Local -Create </a:t>
            </a:r>
            <a:r>
              <a:rPr lang="en-IN" dirty="0" err="1"/>
              <a:t>SolrCloud</a:t>
            </a:r>
            <a:r>
              <a:rPr lang="en-IN" dirty="0"/>
              <a:t> Collection</a:t>
            </a:r>
          </a:p>
        </p:txBody>
      </p:sp>
      <p:pic>
        <p:nvPicPr>
          <p:cNvPr id="4" name="Picture 3">
            <a:extLst>
              <a:ext uri="{FF2B5EF4-FFF2-40B4-BE49-F238E27FC236}">
                <a16:creationId xmlns:a16="http://schemas.microsoft.com/office/drawing/2014/main" id="{A232D52D-892F-B1F0-4729-7FB47A08C254}"/>
              </a:ext>
            </a:extLst>
          </p:cNvPr>
          <p:cNvPicPr>
            <a:picLocks noChangeAspect="1"/>
          </p:cNvPicPr>
          <p:nvPr/>
        </p:nvPicPr>
        <p:blipFill>
          <a:blip r:embed="rId2"/>
          <a:stretch>
            <a:fillRect/>
          </a:stretch>
        </p:blipFill>
        <p:spPr>
          <a:xfrm>
            <a:off x="439264" y="1905000"/>
            <a:ext cx="8287907" cy="3429479"/>
          </a:xfrm>
          <a:prstGeom prst="rect">
            <a:avLst/>
          </a:prstGeom>
        </p:spPr>
      </p:pic>
    </p:spTree>
    <p:extLst>
      <p:ext uri="{BB962C8B-B14F-4D97-AF65-F5344CB8AC3E}">
        <p14:creationId xmlns:p14="http://schemas.microsoft.com/office/powerpoint/2010/main" val="355414775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4A5DC6D-FE72-C8D4-3D5B-67114C174EB8}"/>
              </a:ext>
            </a:extLst>
          </p:cNvPr>
          <p:cNvSpPr>
            <a:spLocks noGrp="1"/>
          </p:cNvSpPr>
          <p:nvPr>
            <p:ph type="title"/>
          </p:nvPr>
        </p:nvSpPr>
        <p:spPr/>
        <p:txBody>
          <a:bodyPr/>
          <a:lstStyle/>
          <a:p>
            <a:r>
              <a:rPr lang="en-IN" dirty="0"/>
              <a:t>Solr Cloud -Create </a:t>
            </a:r>
            <a:r>
              <a:rPr lang="en-IN" dirty="0" err="1"/>
              <a:t>SolrCloud</a:t>
            </a:r>
            <a:r>
              <a:rPr lang="en-IN" dirty="0"/>
              <a:t> Collection</a:t>
            </a:r>
          </a:p>
        </p:txBody>
      </p:sp>
      <p:pic>
        <p:nvPicPr>
          <p:cNvPr id="5" name="Picture 4">
            <a:extLst>
              <a:ext uri="{FF2B5EF4-FFF2-40B4-BE49-F238E27FC236}">
                <a16:creationId xmlns:a16="http://schemas.microsoft.com/office/drawing/2014/main" id="{17B51282-A3F7-7DD8-E851-B86233046B8D}"/>
              </a:ext>
            </a:extLst>
          </p:cNvPr>
          <p:cNvPicPr>
            <a:picLocks noChangeAspect="1"/>
          </p:cNvPicPr>
          <p:nvPr/>
        </p:nvPicPr>
        <p:blipFill rotWithShape="1">
          <a:blip r:embed="rId2"/>
          <a:srcRect b="67804"/>
          <a:stretch/>
        </p:blipFill>
        <p:spPr>
          <a:xfrm>
            <a:off x="80865" y="2743200"/>
            <a:ext cx="9144000" cy="1656022"/>
          </a:xfrm>
          <a:prstGeom prst="rect">
            <a:avLst/>
          </a:prstGeom>
        </p:spPr>
      </p:pic>
      <p:sp>
        <p:nvSpPr>
          <p:cNvPr id="6" name="TextBox 5">
            <a:extLst>
              <a:ext uri="{FF2B5EF4-FFF2-40B4-BE49-F238E27FC236}">
                <a16:creationId xmlns:a16="http://schemas.microsoft.com/office/drawing/2014/main" id="{18FB3C4F-82D9-446F-F163-9F8E8555246F}"/>
              </a:ext>
            </a:extLst>
          </p:cNvPr>
          <p:cNvSpPr txBox="1"/>
          <p:nvPr/>
        </p:nvSpPr>
        <p:spPr>
          <a:xfrm>
            <a:off x="461035" y="1643000"/>
            <a:ext cx="8073365" cy="369332"/>
          </a:xfrm>
          <a:prstGeom prst="rect">
            <a:avLst/>
          </a:prstGeom>
          <a:noFill/>
        </p:spPr>
        <p:txBody>
          <a:bodyPr wrap="square" rtlCol="0">
            <a:spAutoFit/>
          </a:bodyPr>
          <a:lstStyle/>
          <a:p>
            <a:r>
              <a:rPr lang="en-US" dirty="0" err="1"/>
              <a:t>solr</a:t>
            </a:r>
            <a:r>
              <a:rPr lang="en-US" dirty="0"/>
              <a:t> create -c products -n </a:t>
            </a:r>
            <a:r>
              <a:rPr lang="en-US" dirty="0" err="1"/>
              <a:t>schemaless</a:t>
            </a:r>
            <a:r>
              <a:rPr lang="en-US" dirty="0"/>
              <a:t> -shards 1 -</a:t>
            </a:r>
            <a:r>
              <a:rPr lang="en-US" dirty="0" err="1"/>
              <a:t>replicationFactor</a:t>
            </a:r>
            <a:r>
              <a:rPr lang="en-US" dirty="0"/>
              <a:t> 2</a:t>
            </a:r>
            <a:endParaRPr lang="en-IN" dirty="0"/>
          </a:p>
        </p:txBody>
      </p:sp>
    </p:spTree>
    <p:extLst>
      <p:ext uri="{BB962C8B-B14F-4D97-AF65-F5344CB8AC3E}">
        <p14:creationId xmlns:p14="http://schemas.microsoft.com/office/powerpoint/2010/main" val="274874468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4A5DC6D-FE72-C8D4-3D5B-67114C174EB8}"/>
              </a:ext>
            </a:extLst>
          </p:cNvPr>
          <p:cNvSpPr>
            <a:spLocks noGrp="1"/>
          </p:cNvSpPr>
          <p:nvPr>
            <p:ph type="title"/>
          </p:nvPr>
        </p:nvSpPr>
        <p:spPr/>
        <p:txBody>
          <a:bodyPr/>
          <a:lstStyle/>
          <a:p>
            <a:r>
              <a:rPr lang="en-IN" dirty="0"/>
              <a:t>Solr Cloud Local - Verify</a:t>
            </a:r>
          </a:p>
        </p:txBody>
      </p:sp>
      <p:pic>
        <p:nvPicPr>
          <p:cNvPr id="4" name="Picture 3">
            <a:extLst>
              <a:ext uri="{FF2B5EF4-FFF2-40B4-BE49-F238E27FC236}">
                <a16:creationId xmlns:a16="http://schemas.microsoft.com/office/drawing/2014/main" id="{706072A7-6C1A-3D46-3F4E-2D1C80ECBEC4}"/>
              </a:ext>
            </a:extLst>
          </p:cNvPr>
          <p:cNvPicPr>
            <a:picLocks noChangeAspect="1"/>
          </p:cNvPicPr>
          <p:nvPr/>
        </p:nvPicPr>
        <p:blipFill>
          <a:blip r:embed="rId2"/>
          <a:stretch>
            <a:fillRect/>
          </a:stretch>
        </p:blipFill>
        <p:spPr>
          <a:xfrm>
            <a:off x="7776" y="1981200"/>
            <a:ext cx="9144000" cy="3348368"/>
          </a:xfrm>
          <a:prstGeom prst="rect">
            <a:avLst/>
          </a:prstGeom>
        </p:spPr>
      </p:pic>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id="{E2F608FD-E7AB-F43F-C3AD-5E5B50CC4225}"/>
                  </a:ext>
                </a:extLst>
              </p14:cNvPr>
              <p14:cNvContentPartPr/>
              <p14:nvPr/>
            </p14:nvContentPartPr>
            <p14:xfrm>
              <a:off x="3228318" y="2537750"/>
              <a:ext cx="4919040" cy="103680"/>
            </p14:xfrm>
          </p:contentPart>
        </mc:Choice>
        <mc:Fallback xmlns="">
          <p:pic>
            <p:nvPicPr>
              <p:cNvPr id="8" name="Ink 7">
                <a:extLst>
                  <a:ext uri="{FF2B5EF4-FFF2-40B4-BE49-F238E27FC236}">
                    <a16:creationId xmlns:a16="http://schemas.microsoft.com/office/drawing/2014/main" id="{E2F608FD-E7AB-F43F-C3AD-5E5B50CC4225}"/>
                  </a:ext>
                </a:extLst>
              </p:cNvPr>
              <p:cNvPicPr/>
              <p:nvPr/>
            </p:nvPicPr>
            <p:blipFill>
              <a:blip r:embed="rId4"/>
              <a:stretch>
                <a:fillRect/>
              </a:stretch>
            </p:blipFill>
            <p:spPr>
              <a:xfrm>
                <a:off x="3222198" y="2531630"/>
                <a:ext cx="4931280" cy="115920"/>
              </a:xfrm>
              <a:prstGeom prst="rect">
                <a:avLst/>
              </a:prstGeom>
            </p:spPr>
          </p:pic>
        </mc:Fallback>
      </mc:AlternateContent>
    </p:spTree>
    <p:extLst>
      <p:ext uri="{BB962C8B-B14F-4D97-AF65-F5344CB8AC3E}">
        <p14:creationId xmlns:p14="http://schemas.microsoft.com/office/powerpoint/2010/main" val="62788292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DFBBBAC-4CCA-7990-C60A-308C07859380}"/>
              </a:ext>
            </a:extLst>
          </p:cNvPr>
          <p:cNvSpPr>
            <a:spLocks noGrp="1"/>
          </p:cNvSpPr>
          <p:nvPr>
            <p:ph sz="quarter" idx="12"/>
          </p:nvPr>
        </p:nvSpPr>
        <p:spPr/>
        <p:txBody>
          <a:bodyPr/>
          <a:lstStyle/>
          <a:p>
            <a:r>
              <a:rPr lang="en-US" dirty="0"/>
              <a:t>We are going to import some of the sample data that comes packaged with Solr.</a:t>
            </a:r>
          </a:p>
          <a:p>
            <a:r>
              <a:rPr lang="en-US" dirty="0"/>
              <a:t>So, we have something to play with and to verify data is being synchronized between nodes. </a:t>
            </a:r>
          </a:p>
          <a:p>
            <a:r>
              <a:rPr lang="en-US" dirty="0"/>
              <a:t>The JSON format which Solr accepts is just an array of objects.</a:t>
            </a:r>
          </a:p>
          <a:p>
            <a:r>
              <a:rPr lang="en-US" dirty="0"/>
              <a:t>Hence if you have our own data feel free to use that.</a:t>
            </a:r>
            <a:endParaRPr lang="en-IN" dirty="0"/>
          </a:p>
        </p:txBody>
      </p:sp>
      <p:sp>
        <p:nvSpPr>
          <p:cNvPr id="3" name="Title 2">
            <a:extLst>
              <a:ext uri="{FF2B5EF4-FFF2-40B4-BE49-F238E27FC236}">
                <a16:creationId xmlns:a16="http://schemas.microsoft.com/office/drawing/2014/main" id="{F4A5DC6D-FE72-C8D4-3D5B-67114C174EB8}"/>
              </a:ext>
            </a:extLst>
          </p:cNvPr>
          <p:cNvSpPr>
            <a:spLocks noGrp="1"/>
          </p:cNvSpPr>
          <p:nvPr>
            <p:ph type="title"/>
          </p:nvPr>
        </p:nvSpPr>
        <p:spPr/>
        <p:txBody>
          <a:bodyPr/>
          <a:lstStyle/>
          <a:p>
            <a:r>
              <a:rPr lang="en-IN" dirty="0"/>
              <a:t>Solr Cloud Local – Import Data</a:t>
            </a:r>
          </a:p>
        </p:txBody>
      </p:sp>
    </p:spTree>
    <p:extLst>
      <p:ext uri="{BB962C8B-B14F-4D97-AF65-F5344CB8AC3E}">
        <p14:creationId xmlns:p14="http://schemas.microsoft.com/office/powerpoint/2010/main" val="159500585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4A5DC6D-FE72-C8D4-3D5B-67114C174EB8}"/>
              </a:ext>
            </a:extLst>
          </p:cNvPr>
          <p:cNvSpPr>
            <a:spLocks noGrp="1"/>
          </p:cNvSpPr>
          <p:nvPr>
            <p:ph type="title"/>
          </p:nvPr>
        </p:nvSpPr>
        <p:spPr/>
        <p:txBody>
          <a:bodyPr/>
          <a:lstStyle/>
          <a:p>
            <a:r>
              <a:rPr lang="en-IN" dirty="0"/>
              <a:t>Solr Cloud Local – Import Data</a:t>
            </a:r>
          </a:p>
        </p:txBody>
      </p:sp>
      <p:pic>
        <p:nvPicPr>
          <p:cNvPr id="7" name="Picture 6">
            <a:extLst>
              <a:ext uri="{FF2B5EF4-FFF2-40B4-BE49-F238E27FC236}">
                <a16:creationId xmlns:a16="http://schemas.microsoft.com/office/drawing/2014/main" id="{08B844B6-886C-2E28-E0B2-EADC54497380}"/>
              </a:ext>
            </a:extLst>
          </p:cNvPr>
          <p:cNvPicPr>
            <a:picLocks noChangeAspect="1"/>
          </p:cNvPicPr>
          <p:nvPr/>
        </p:nvPicPr>
        <p:blipFill>
          <a:blip r:embed="rId2"/>
          <a:stretch>
            <a:fillRect/>
          </a:stretch>
        </p:blipFill>
        <p:spPr>
          <a:xfrm>
            <a:off x="385178" y="2190577"/>
            <a:ext cx="8373644" cy="2476846"/>
          </a:xfrm>
          <a:prstGeom prst="rect">
            <a:avLst/>
          </a:prstGeom>
        </p:spPr>
      </p:pic>
    </p:spTree>
    <p:extLst>
      <p:ext uri="{BB962C8B-B14F-4D97-AF65-F5344CB8AC3E}">
        <p14:creationId xmlns:p14="http://schemas.microsoft.com/office/powerpoint/2010/main" val="11070595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4A5DC6D-FE72-C8D4-3D5B-67114C174EB8}"/>
              </a:ext>
            </a:extLst>
          </p:cNvPr>
          <p:cNvSpPr>
            <a:spLocks noGrp="1"/>
          </p:cNvSpPr>
          <p:nvPr>
            <p:ph type="title"/>
          </p:nvPr>
        </p:nvSpPr>
        <p:spPr/>
        <p:txBody>
          <a:bodyPr/>
          <a:lstStyle/>
          <a:p>
            <a:r>
              <a:rPr lang="en-IN" dirty="0"/>
              <a:t>Solr Cloud Local – Import Data</a:t>
            </a:r>
          </a:p>
        </p:txBody>
      </p:sp>
      <p:pic>
        <p:nvPicPr>
          <p:cNvPr id="4" name="Picture 3">
            <a:extLst>
              <a:ext uri="{FF2B5EF4-FFF2-40B4-BE49-F238E27FC236}">
                <a16:creationId xmlns:a16="http://schemas.microsoft.com/office/drawing/2014/main" id="{7004F653-9C09-A4E9-CF3C-13A27E3B301A}"/>
              </a:ext>
            </a:extLst>
          </p:cNvPr>
          <p:cNvPicPr>
            <a:picLocks noChangeAspect="1"/>
          </p:cNvPicPr>
          <p:nvPr/>
        </p:nvPicPr>
        <p:blipFill>
          <a:blip r:embed="rId2"/>
          <a:stretch>
            <a:fillRect/>
          </a:stretch>
        </p:blipFill>
        <p:spPr>
          <a:xfrm>
            <a:off x="287836" y="1371600"/>
            <a:ext cx="8568328" cy="5105400"/>
          </a:xfrm>
          <a:prstGeom prst="rect">
            <a:avLst/>
          </a:prstGeom>
        </p:spPr>
      </p:pic>
      <p:pic>
        <p:nvPicPr>
          <p:cNvPr id="6" name="Picture 5">
            <a:extLst>
              <a:ext uri="{FF2B5EF4-FFF2-40B4-BE49-F238E27FC236}">
                <a16:creationId xmlns:a16="http://schemas.microsoft.com/office/drawing/2014/main" id="{0470D938-91D5-749F-0B6F-AA09A8C5218B}"/>
              </a:ext>
            </a:extLst>
          </p:cNvPr>
          <p:cNvPicPr>
            <a:picLocks noChangeAspect="1"/>
          </p:cNvPicPr>
          <p:nvPr/>
        </p:nvPicPr>
        <p:blipFill>
          <a:blip r:embed="rId3"/>
          <a:stretch>
            <a:fillRect/>
          </a:stretch>
        </p:blipFill>
        <p:spPr>
          <a:xfrm>
            <a:off x="5784216" y="2027853"/>
            <a:ext cx="3057952" cy="3153215"/>
          </a:xfrm>
          <a:prstGeom prst="rect">
            <a:avLst/>
          </a:prstGeom>
        </p:spPr>
      </p:pic>
    </p:spTree>
    <p:extLst>
      <p:ext uri="{BB962C8B-B14F-4D97-AF65-F5344CB8AC3E}">
        <p14:creationId xmlns:p14="http://schemas.microsoft.com/office/powerpoint/2010/main" val="236843234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4A5DC6D-FE72-C8D4-3D5B-67114C174EB8}"/>
              </a:ext>
            </a:extLst>
          </p:cNvPr>
          <p:cNvSpPr>
            <a:spLocks noGrp="1"/>
          </p:cNvSpPr>
          <p:nvPr>
            <p:ph type="title"/>
          </p:nvPr>
        </p:nvSpPr>
        <p:spPr/>
        <p:txBody>
          <a:bodyPr/>
          <a:lstStyle/>
          <a:p>
            <a:r>
              <a:rPr lang="en-IN" dirty="0"/>
              <a:t>Solr Cloud Local – Query Data</a:t>
            </a:r>
          </a:p>
        </p:txBody>
      </p:sp>
      <p:pic>
        <p:nvPicPr>
          <p:cNvPr id="5" name="Picture 4">
            <a:extLst>
              <a:ext uri="{FF2B5EF4-FFF2-40B4-BE49-F238E27FC236}">
                <a16:creationId xmlns:a16="http://schemas.microsoft.com/office/drawing/2014/main" id="{DFB538B9-8E43-8D38-BF1F-1BA032710DBC}"/>
              </a:ext>
            </a:extLst>
          </p:cNvPr>
          <p:cNvPicPr>
            <a:picLocks noChangeAspect="1"/>
          </p:cNvPicPr>
          <p:nvPr/>
        </p:nvPicPr>
        <p:blipFill>
          <a:blip r:embed="rId2"/>
          <a:stretch>
            <a:fillRect/>
          </a:stretch>
        </p:blipFill>
        <p:spPr>
          <a:xfrm>
            <a:off x="540634" y="1295399"/>
            <a:ext cx="8301966" cy="5181601"/>
          </a:xfrm>
          <a:prstGeom prst="rect">
            <a:avLst/>
          </a:prstGeom>
        </p:spPr>
      </p:pic>
    </p:spTree>
    <p:extLst>
      <p:ext uri="{BB962C8B-B14F-4D97-AF65-F5344CB8AC3E}">
        <p14:creationId xmlns:p14="http://schemas.microsoft.com/office/powerpoint/2010/main" val="185902504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4C91802-2BC0-323B-1DC8-F83DC974C255}"/>
              </a:ext>
            </a:extLst>
          </p:cNvPr>
          <p:cNvSpPr>
            <a:spLocks noGrp="1"/>
          </p:cNvSpPr>
          <p:nvPr>
            <p:ph type="title"/>
          </p:nvPr>
        </p:nvSpPr>
        <p:spPr/>
        <p:txBody>
          <a:bodyPr/>
          <a:lstStyle/>
          <a:p>
            <a:r>
              <a:rPr lang="en-IN" dirty="0"/>
              <a:t>Solr Cloud</a:t>
            </a:r>
          </a:p>
        </p:txBody>
      </p:sp>
      <p:pic>
        <p:nvPicPr>
          <p:cNvPr id="4" name="Picture 3">
            <a:extLst>
              <a:ext uri="{FF2B5EF4-FFF2-40B4-BE49-F238E27FC236}">
                <a16:creationId xmlns:a16="http://schemas.microsoft.com/office/drawing/2014/main" id="{E0B72818-2FBB-8A87-4803-6D5B2E42DE02}"/>
              </a:ext>
            </a:extLst>
          </p:cNvPr>
          <p:cNvPicPr>
            <a:picLocks noChangeAspect="1"/>
          </p:cNvPicPr>
          <p:nvPr/>
        </p:nvPicPr>
        <p:blipFill>
          <a:blip r:embed="rId2"/>
          <a:stretch>
            <a:fillRect/>
          </a:stretch>
        </p:blipFill>
        <p:spPr>
          <a:xfrm>
            <a:off x="12441" y="1524000"/>
            <a:ext cx="9144000" cy="4549140"/>
          </a:xfrm>
          <a:prstGeom prst="rect">
            <a:avLst/>
          </a:prstGeom>
        </p:spPr>
      </p:pic>
    </p:spTree>
    <p:extLst>
      <p:ext uri="{BB962C8B-B14F-4D97-AF65-F5344CB8AC3E}">
        <p14:creationId xmlns:p14="http://schemas.microsoft.com/office/powerpoint/2010/main" val="32107004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5D7D99A-CEB5-4866-E043-411C3CF2ECB8}"/>
              </a:ext>
            </a:extLst>
          </p:cNvPr>
          <p:cNvSpPr>
            <a:spLocks noGrp="1"/>
          </p:cNvSpPr>
          <p:nvPr>
            <p:ph type="title"/>
          </p:nvPr>
        </p:nvSpPr>
        <p:spPr/>
        <p:txBody>
          <a:bodyPr/>
          <a:lstStyle/>
          <a:p>
            <a:r>
              <a:rPr lang="en-IN" dirty="0"/>
              <a:t>Solr Architecture</a:t>
            </a:r>
          </a:p>
        </p:txBody>
      </p:sp>
      <p:pic>
        <p:nvPicPr>
          <p:cNvPr id="5" name="Picture 4">
            <a:extLst>
              <a:ext uri="{FF2B5EF4-FFF2-40B4-BE49-F238E27FC236}">
                <a16:creationId xmlns:a16="http://schemas.microsoft.com/office/drawing/2014/main" id="{7EDB35D8-D0D7-5255-3418-9EFBF167E704}"/>
              </a:ext>
            </a:extLst>
          </p:cNvPr>
          <p:cNvPicPr>
            <a:picLocks noChangeAspect="1"/>
          </p:cNvPicPr>
          <p:nvPr/>
        </p:nvPicPr>
        <p:blipFill rotWithShape="1">
          <a:blip r:embed="rId2"/>
          <a:srcRect l="3333" t="2833"/>
          <a:stretch/>
        </p:blipFill>
        <p:spPr>
          <a:xfrm>
            <a:off x="270588" y="1296955"/>
            <a:ext cx="8839200" cy="5226799"/>
          </a:xfrm>
          <a:prstGeom prst="rect">
            <a:avLst/>
          </a:prstGeom>
        </p:spPr>
      </p:pic>
    </p:spTree>
    <p:extLst>
      <p:ext uri="{BB962C8B-B14F-4D97-AF65-F5344CB8AC3E}">
        <p14:creationId xmlns:p14="http://schemas.microsoft.com/office/powerpoint/2010/main" val="266594300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4C91802-2BC0-323B-1DC8-F83DC974C255}"/>
              </a:ext>
            </a:extLst>
          </p:cNvPr>
          <p:cNvSpPr>
            <a:spLocks noGrp="1"/>
          </p:cNvSpPr>
          <p:nvPr>
            <p:ph type="title"/>
          </p:nvPr>
        </p:nvSpPr>
        <p:spPr/>
        <p:txBody>
          <a:bodyPr/>
          <a:lstStyle/>
          <a:p>
            <a:r>
              <a:rPr lang="en-IN" dirty="0"/>
              <a:t>Solr Cloud</a:t>
            </a:r>
          </a:p>
        </p:txBody>
      </p:sp>
      <p:pic>
        <p:nvPicPr>
          <p:cNvPr id="5" name="Picture 4">
            <a:extLst>
              <a:ext uri="{FF2B5EF4-FFF2-40B4-BE49-F238E27FC236}">
                <a16:creationId xmlns:a16="http://schemas.microsoft.com/office/drawing/2014/main" id="{19B68DFE-21B4-9AA7-054C-327225970D9F}"/>
              </a:ext>
            </a:extLst>
          </p:cNvPr>
          <p:cNvPicPr>
            <a:picLocks noChangeAspect="1"/>
          </p:cNvPicPr>
          <p:nvPr/>
        </p:nvPicPr>
        <p:blipFill rotWithShape="1">
          <a:blip r:embed="rId2"/>
          <a:srcRect b="65869"/>
          <a:stretch/>
        </p:blipFill>
        <p:spPr>
          <a:xfrm>
            <a:off x="0" y="1521051"/>
            <a:ext cx="9144000" cy="1755549"/>
          </a:xfrm>
          <a:prstGeom prst="rect">
            <a:avLst/>
          </a:prstGeom>
        </p:spPr>
      </p:pic>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F1613028-34EA-B7D1-FFCA-24526E908B28}"/>
                  </a:ext>
                </a:extLst>
              </p14:cNvPr>
              <p14:cNvContentPartPr/>
              <p14:nvPr/>
            </p14:nvContentPartPr>
            <p14:xfrm>
              <a:off x="74358" y="2816750"/>
              <a:ext cx="6788520" cy="132120"/>
            </p14:xfrm>
          </p:contentPart>
        </mc:Choice>
        <mc:Fallback xmlns="">
          <p:pic>
            <p:nvPicPr>
              <p:cNvPr id="7" name="Ink 6">
                <a:extLst>
                  <a:ext uri="{FF2B5EF4-FFF2-40B4-BE49-F238E27FC236}">
                    <a16:creationId xmlns:a16="http://schemas.microsoft.com/office/drawing/2014/main" id="{F1613028-34EA-B7D1-FFCA-24526E908B28}"/>
                  </a:ext>
                </a:extLst>
              </p:cNvPr>
              <p:cNvPicPr/>
              <p:nvPr/>
            </p:nvPicPr>
            <p:blipFill>
              <a:blip r:embed="rId4"/>
              <a:stretch>
                <a:fillRect/>
              </a:stretch>
            </p:blipFill>
            <p:spPr>
              <a:xfrm>
                <a:off x="68238" y="2810630"/>
                <a:ext cx="6800760" cy="144360"/>
              </a:xfrm>
              <a:prstGeom prst="rect">
                <a:avLst/>
              </a:prstGeom>
            </p:spPr>
          </p:pic>
        </mc:Fallback>
      </mc:AlternateContent>
    </p:spTree>
    <p:extLst>
      <p:ext uri="{BB962C8B-B14F-4D97-AF65-F5344CB8AC3E}">
        <p14:creationId xmlns:p14="http://schemas.microsoft.com/office/powerpoint/2010/main" val="323958544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4C91802-2BC0-323B-1DC8-F83DC974C255}"/>
              </a:ext>
            </a:extLst>
          </p:cNvPr>
          <p:cNvSpPr>
            <a:spLocks noGrp="1"/>
          </p:cNvSpPr>
          <p:nvPr>
            <p:ph type="title"/>
          </p:nvPr>
        </p:nvSpPr>
        <p:spPr/>
        <p:txBody>
          <a:bodyPr/>
          <a:lstStyle/>
          <a:p>
            <a:r>
              <a:rPr lang="en-IN" dirty="0"/>
              <a:t>Solr Cloud</a:t>
            </a:r>
          </a:p>
        </p:txBody>
      </p:sp>
      <p:pic>
        <p:nvPicPr>
          <p:cNvPr id="5" name="Picture 4">
            <a:extLst>
              <a:ext uri="{FF2B5EF4-FFF2-40B4-BE49-F238E27FC236}">
                <a16:creationId xmlns:a16="http://schemas.microsoft.com/office/drawing/2014/main" id="{485AB3B2-4ACC-6A32-8C2C-2EEC2AD34C53}"/>
              </a:ext>
            </a:extLst>
          </p:cNvPr>
          <p:cNvPicPr>
            <a:picLocks noChangeAspect="1"/>
          </p:cNvPicPr>
          <p:nvPr/>
        </p:nvPicPr>
        <p:blipFill>
          <a:blip r:embed="rId2"/>
          <a:stretch>
            <a:fillRect/>
          </a:stretch>
        </p:blipFill>
        <p:spPr>
          <a:xfrm>
            <a:off x="76200" y="1828800"/>
            <a:ext cx="9067800" cy="1377938"/>
          </a:xfrm>
          <a:prstGeom prst="rect">
            <a:avLst/>
          </a:prstGeom>
        </p:spPr>
      </p:pic>
      <p:pic>
        <p:nvPicPr>
          <p:cNvPr id="7" name="Picture 6">
            <a:extLst>
              <a:ext uri="{FF2B5EF4-FFF2-40B4-BE49-F238E27FC236}">
                <a16:creationId xmlns:a16="http://schemas.microsoft.com/office/drawing/2014/main" id="{0CDDA083-6864-E0E3-2C7C-A99DDCD9B93D}"/>
              </a:ext>
            </a:extLst>
          </p:cNvPr>
          <p:cNvPicPr>
            <a:picLocks noChangeAspect="1"/>
          </p:cNvPicPr>
          <p:nvPr/>
        </p:nvPicPr>
        <p:blipFill>
          <a:blip r:embed="rId3"/>
          <a:stretch>
            <a:fillRect/>
          </a:stretch>
        </p:blipFill>
        <p:spPr>
          <a:xfrm>
            <a:off x="35768" y="3733800"/>
            <a:ext cx="9067800" cy="2411281"/>
          </a:xfrm>
          <a:prstGeom prst="rect">
            <a:avLst/>
          </a:prstGeom>
        </p:spPr>
      </p:pic>
    </p:spTree>
    <p:extLst>
      <p:ext uri="{BB962C8B-B14F-4D97-AF65-F5344CB8AC3E}">
        <p14:creationId xmlns:p14="http://schemas.microsoft.com/office/powerpoint/2010/main" val="185254464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4C91802-2BC0-323B-1DC8-F83DC974C255}"/>
              </a:ext>
            </a:extLst>
          </p:cNvPr>
          <p:cNvSpPr>
            <a:spLocks noGrp="1"/>
          </p:cNvSpPr>
          <p:nvPr>
            <p:ph type="title"/>
          </p:nvPr>
        </p:nvSpPr>
        <p:spPr/>
        <p:txBody>
          <a:bodyPr/>
          <a:lstStyle/>
          <a:p>
            <a:r>
              <a:rPr lang="en-IN" dirty="0"/>
              <a:t>Solr Cloud – create collection</a:t>
            </a:r>
          </a:p>
        </p:txBody>
      </p:sp>
      <p:pic>
        <p:nvPicPr>
          <p:cNvPr id="4" name="Picture 3">
            <a:extLst>
              <a:ext uri="{FF2B5EF4-FFF2-40B4-BE49-F238E27FC236}">
                <a16:creationId xmlns:a16="http://schemas.microsoft.com/office/drawing/2014/main" id="{8080B6E1-FBB2-52F9-9920-5D9D582E5F15}"/>
              </a:ext>
            </a:extLst>
          </p:cNvPr>
          <p:cNvPicPr>
            <a:picLocks noChangeAspect="1"/>
          </p:cNvPicPr>
          <p:nvPr/>
        </p:nvPicPr>
        <p:blipFill>
          <a:blip r:embed="rId2"/>
          <a:stretch>
            <a:fillRect/>
          </a:stretch>
        </p:blipFill>
        <p:spPr>
          <a:xfrm>
            <a:off x="152401" y="1447799"/>
            <a:ext cx="8839199" cy="5038845"/>
          </a:xfrm>
          <a:prstGeom prst="rect">
            <a:avLst/>
          </a:prstGeom>
        </p:spPr>
      </p:pic>
    </p:spTree>
    <p:extLst>
      <p:ext uri="{BB962C8B-B14F-4D97-AF65-F5344CB8AC3E}">
        <p14:creationId xmlns:p14="http://schemas.microsoft.com/office/powerpoint/2010/main" val="94452663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4C91802-2BC0-323B-1DC8-F83DC974C255}"/>
              </a:ext>
            </a:extLst>
          </p:cNvPr>
          <p:cNvSpPr>
            <a:spLocks noGrp="1"/>
          </p:cNvSpPr>
          <p:nvPr>
            <p:ph type="title"/>
          </p:nvPr>
        </p:nvSpPr>
        <p:spPr/>
        <p:txBody>
          <a:bodyPr/>
          <a:lstStyle/>
          <a:p>
            <a:r>
              <a:rPr lang="en-IN" dirty="0"/>
              <a:t>Solr Cloud – create collection</a:t>
            </a:r>
          </a:p>
        </p:txBody>
      </p:sp>
      <p:pic>
        <p:nvPicPr>
          <p:cNvPr id="1026" name="Picture 2" descr="Apache Solr Simplified Architecture">
            <a:extLst>
              <a:ext uri="{FF2B5EF4-FFF2-40B4-BE49-F238E27FC236}">
                <a16:creationId xmlns:a16="http://schemas.microsoft.com/office/drawing/2014/main" id="{BD1DCE1A-CBC6-1B11-E17A-0F7FE52612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1035" y="1800808"/>
            <a:ext cx="8132324" cy="39481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027797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4C91802-2BC0-323B-1DC8-F83DC974C255}"/>
              </a:ext>
            </a:extLst>
          </p:cNvPr>
          <p:cNvSpPr>
            <a:spLocks noGrp="1"/>
          </p:cNvSpPr>
          <p:nvPr>
            <p:ph type="title"/>
          </p:nvPr>
        </p:nvSpPr>
        <p:spPr/>
        <p:txBody>
          <a:bodyPr/>
          <a:lstStyle/>
          <a:p>
            <a:r>
              <a:rPr lang="en-IN" dirty="0"/>
              <a:t>Solr Cloud – create collection</a:t>
            </a:r>
          </a:p>
        </p:txBody>
      </p:sp>
      <p:pic>
        <p:nvPicPr>
          <p:cNvPr id="4" name="Picture 3">
            <a:extLst>
              <a:ext uri="{FF2B5EF4-FFF2-40B4-BE49-F238E27FC236}">
                <a16:creationId xmlns:a16="http://schemas.microsoft.com/office/drawing/2014/main" id="{41DC8E0D-CDDD-D080-C884-30759431AC6A}"/>
              </a:ext>
            </a:extLst>
          </p:cNvPr>
          <p:cNvPicPr>
            <a:picLocks noChangeAspect="1"/>
          </p:cNvPicPr>
          <p:nvPr/>
        </p:nvPicPr>
        <p:blipFill>
          <a:blip r:embed="rId2"/>
          <a:stretch>
            <a:fillRect/>
          </a:stretch>
        </p:blipFill>
        <p:spPr>
          <a:xfrm>
            <a:off x="550823" y="1676400"/>
            <a:ext cx="7992590" cy="3972479"/>
          </a:xfrm>
          <a:prstGeom prst="rect">
            <a:avLst/>
          </a:prstGeom>
        </p:spPr>
      </p:pic>
    </p:spTree>
    <p:extLst>
      <p:ext uri="{BB962C8B-B14F-4D97-AF65-F5344CB8AC3E}">
        <p14:creationId xmlns:p14="http://schemas.microsoft.com/office/powerpoint/2010/main" val="123256499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9590FEF-9628-D137-F064-2B2305A8B2C8}"/>
              </a:ext>
            </a:extLst>
          </p:cNvPr>
          <p:cNvSpPr>
            <a:spLocks noGrp="1"/>
          </p:cNvSpPr>
          <p:nvPr>
            <p:ph sz="quarter" idx="12"/>
          </p:nvPr>
        </p:nvSpPr>
        <p:spPr/>
        <p:txBody>
          <a:bodyPr>
            <a:normAutofit/>
          </a:bodyPr>
          <a:lstStyle/>
          <a:p>
            <a:r>
              <a:rPr lang="en-US" dirty="0"/>
              <a:t>Index</a:t>
            </a:r>
          </a:p>
          <a:p>
            <a:pPr lvl="1"/>
            <a:r>
              <a:rPr lang="en-US" dirty="0"/>
              <a:t>Apache Solr Index is the “database” for managing structured/unstructured data. </a:t>
            </a:r>
          </a:p>
          <a:p>
            <a:pPr lvl="1"/>
            <a:r>
              <a:rPr lang="en-US" dirty="0"/>
              <a:t>It stores data in a way that makes analysis and full text search easier.</a:t>
            </a:r>
          </a:p>
          <a:p>
            <a:r>
              <a:rPr lang="en-US" dirty="0"/>
              <a:t>Query Parser</a:t>
            </a:r>
          </a:p>
          <a:p>
            <a:pPr lvl="1"/>
            <a:r>
              <a:rPr lang="en-US" dirty="0"/>
              <a:t>All queries submitted by client is handled by Query parser.</a:t>
            </a:r>
            <a:endParaRPr lang="en-IN" dirty="0"/>
          </a:p>
        </p:txBody>
      </p:sp>
      <p:sp>
        <p:nvSpPr>
          <p:cNvPr id="3" name="Title 2">
            <a:extLst>
              <a:ext uri="{FF2B5EF4-FFF2-40B4-BE49-F238E27FC236}">
                <a16:creationId xmlns:a16="http://schemas.microsoft.com/office/drawing/2014/main" id="{E4C91802-2BC0-323B-1DC8-F83DC974C255}"/>
              </a:ext>
            </a:extLst>
          </p:cNvPr>
          <p:cNvSpPr>
            <a:spLocks noGrp="1"/>
          </p:cNvSpPr>
          <p:nvPr>
            <p:ph type="title"/>
          </p:nvPr>
        </p:nvSpPr>
        <p:spPr/>
        <p:txBody>
          <a:bodyPr/>
          <a:lstStyle/>
          <a:p>
            <a:r>
              <a:rPr lang="en-IN" dirty="0"/>
              <a:t>Solr Cloud – create collection</a:t>
            </a:r>
          </a:p>
        </p:txBody>
      </p:sp>
    </p:spTree>
    <p:extLst>
      <p:ext uri="{BB962C8B-B14F-4D97-AF65-F5344CB8AC3E}">
        <p14:creationId xmlns:p14="http://schemas.microsoft.com/office/powerpoint/2010/main" val="163664276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9590FEF-9628-D137-F064-2B2305A8B2C8}"/>
              </a:ext>
            </a:extLst>
          </p:cNvPr>
          <p:cNvSpPr>
            <a:spLocks noGrp="1"/>
          </p:cNvSpPr>
          <p:nvPr>
            <p:ph sz="quarter" idx="12"/>
          </p:nvPr>
        </p:nvSpPr>
        <p:spPr/>
        <p:txBody>
          <a:bodyPr>
            <a:normAutofit/>
          </a:bodyPr>
          <a:lstStyle/>
          <a:p>
            <a:r>
              <a:rPr lang="en-US" dirty="0"/>
              <a:t>Response Handler</a:t>
            </a:r>
          </a:p>
          <a:p>
            <a:pPr lvl="1"/>
            <a:r>
              <a:rPr lang="en-US" dirty="0"/>
              <a:t>Response handler is responsible for generating response is appropriate format (</a:t>
            </a:r>
            <a:r>
              <a:rPr lang="en-US" dirty="0" err="1"/>
              <a:t>json</a:t>
            </a:r>
            <a:r>
              <a:rPr lang="en-US" dirty="0"/>
              <a:t>/xml/csv) for client.</a:t>
            </a:r>
          </a:p>
          <a:p>
            <a:pPr lvl="1"/>
            <a:endParaRPr lang="en-US" dirty="0"/>
          </a:p>
          <a:p>
            <a:r>
              <a:rPr lang="en-US" dirty="0"/>
              <a:t>Update Handler</a:t>
            </a:r>
          </a:p>
          <a:p>
            <a:pPr lvl="1"/>
            <a:r>
              <a:rPr lang="en-US" dirty="0"/>
              <a:t>It is used for indexing; </a:t>
            </a:r>
            <a:r>
              <a:rPr lang="en-US" dirty="0" err="1"/>
              <a:t>i.e</a:t>
            </a:r>
            <a:r>
              <a:rPr lang="en-US" dirty="0"/>
              <a:t> insertion, </a:t>
            </a:r>
            <a:r>
              <a:rPr lang="en-US" dirty="0" err="1"/>
              <a:t>updation</a:t>
            </a:r>
            <a:r>
              <a:rPr lang="en-US" dirty="0"/>
              <a:t>, Deletion of Data in Index. </a:t>
            </a:r>
          </a:p>
          <a:p>
            <a:pPr lvl="1"/>
            <a:r>
              <a:rPr lang="en-US" dirty="0"/>
              <a:t>For example if we want our MySQL data to be in sync with Apache Solr, we have to create an Update Handler responsible </a:t>
            </a:r>
            <a:r>
              <a:rPr lang="en-US" dirty="0" err="1"/>
              <a:t>fo</a:t>
            </a:r>
            <a:r>
              <a:rPr lang="en-US" dirty="0"/>
              <a:t> sync.</a:t>
            </a:r>
            <a:endParaRPr lang="en-IN" dirty="0"/>
          </a:p>
        </p:txBody>
      </p:sp>
      <p:sp>
        <p:nvSpPr>
          <p:cNvPr id="3" name="Title 2">
            <a:extLst>
              <a:ext uri="{FF2B5EF4-FFF2-40B4-BE49-F238E27FC236}">
                <a16:creationId xmlns:a16="http://schemas.microsoft.com/office/drawing/2014/main" id="{E4C91802-2BC0-323B-1DC8-F83DC974C255}"/>
              </a:ext>
            </a:extLst>
          </p:cNvPr>
          <p:cNvSpPr>
            <a:spLocks noGrp="1"/>
          </p:cNvSpPr>
          <p:nvPr>
            <p:ph type="title"/>
          </p:nvPr>
        </p:nvSpPr>
        <p:spPr/>
        <p:txBody>
          <a:bodyPr/>
          <a:lstStyle/>
          <a:p>
            <a:r>
              <a:rPr lang="en-IN" dirty="0"/>
              <a:t>Solr Cloud – create collection</a:t>
            </a:r>
          </a:p>
        </p:txBody>
      </p:sp>
    </p:spTree>
    <p:extLst>
      <p:ext uri="{BB962C8B-B14F-4D97-AF65-F5344CB8AC3E}">
        <p14:creationId xmlns:p14="http://schemas.microsoft.com/office/powerpoint/2010/main" val="428812049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4C91802-2BC0-323B-1DC8-F83DC974C255}"/>
              </a:ext>
            </a:extLst>
          </p:cNvPr>
          <p:cNvSpPr>
            <a:spLocks noGrp="1"/>
          </p:cNvSpPr>
          <p:nvPr>
            <p:ph type="title"/>
          </p:nvPr>
        </p:nvSpPr>
        <p:spPr/>
        <p:txBody>
          <a:bodyPr/>
          <a:lstStyle/>
          <a:p>
            <a:r>
              <a:rPr lang="en-IN" dirty="0"/>
              <a:t>Solr Cloud – Demo</a:t>
            </a:r>
          </a:p>
        </p:txBody>
      </p:sp>
      <p:pic>
        <p:nvPicPr>
          <p:cNvPr id="7" name="Picture 6">
            <a:extLst>
              <a:ext uri="{FF2B5EF4-FFF2-40B4-BE49-F238E27FC236}">
                <a16:creationId xmlns:a16="http://schemas.microsoft.com/office/drawing/2014/main" id="{3746FCBB-BEB1-D2E5-6C7A-CADEE143194F}"/>
              </a:ext>
            </a:extLst>
          </p:cNvPr>
          <p:cNvPicPr>
            <a:picLocks noChangeAspect="1"/>
          </p:cNvPicPr>
          <p:nvPr/>
        </p:nvPicPr>
        <p:blipFill>
          <a:blip r:embed="rId2"/>
          <a:stretch>
            <a:fillRect/>
          </a:stretch>
        </p:blipFill>
        <p:spPr>
          <a:xfrm>
            <a:off x="461035" y="1752600"/>
            <a:ext cx="7211431" cy="4163006"/>
          </a:xfrm>
          <a:prstGeom prst="rect">
            <a:avLst/>
          </a:prstGeom>
        </p:spPr>
      </p:pic>
    </p:spTree>
    <p:extLst>
      <p:ext uri="{BB962C8B-B14F-4D97-AF65-F5344CB8AC3E}">
        <p14:creationId xmlns:p14="http://schemas.microsoft.com/office/powerpoint/2010/main" val="312975621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4C91802-2BC0-323B-1DC8-F83DC974C255}"/>
              </a:ext>
            </a:extLst>
          </p:cNvPr>
          <p:cNvSpPr>
            <a:spLocks noGrp="1"/>
          </p:cNvSpPr>
          <p:nvPr>
            <p:ph type="title"/>
          </p:nvPr>
        </p:nvSpPr>
        <p:spPr/>
        <p:txBody>
          <a:bodyPr/>
          <a:lstStyle/>
          <a:p>
            <a:r>
              <a:rPr lang="en-IN" dirty="0"/>
              <a:t>Solr Cloud List Collection</a:t>
            </a:r>
          </a:p>
        </p:txBody>
      </p:sp>
      <p:pic>
        <p:nvPicPr>
          <p:cNvPr id="5" name="Picture 4">
            <a:extLst>
              <a:ext uri="{FF2B5EF4-FFF2-40B4-BE49-F238E27FC236}">
                <a16:creationId xmlns:a16="http://schemas.microsoft.com/office/drawing/2014/main" id="{C990140B-2963-0EE5-7F92-5772BC2859B2}"/>
              </a:ext>
            </a:extLst>
          </p:cNvPr>
          <p:cNvPicPr>
            <a:picLocks noChangeAspect="1"/>
          </p:cNvPicPr>
          <p:nvPr/>
        </p:nvPicPr>
        <p:blipFill>
          <a:blip r:embed="rId2"/>
          <a:stretch>
            <a:fillRect/>
          </a:stretch>
        </p:blipFill>
        <p:spPr>
          <a:xfrm>
            <a:off x="152399" y="1371600"/>
            <a:ext cx="8763001" cy="5193997"/>
          </a:xfrm>
          <a:prstGeom prst="rect">
            <a:avLst/>
          </a:prstGeom>
        </p:spPr>
      </p:pic>
    </p:spTree>
    <p:extLst>
      <p:ext uri="{BB962C8B-B14F-4D97-AF65-F5344CB8AC3E}">
        <p14:creationId xmlns:p14="http://schemas.microsoft.com/office/powerpoint/2010/main" val="256801778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4C91802-2BC0-323B-1DC8-F83DC974C255}"/>
              </a:ext>
            </a:extLst>
          </p:cNvPr>
          <p:cNvSpPr>
            <a:spLocks noGrp="1"/>
          </p:cNvSpPr>
          <p:nvPr>
            <p:ph type="title"/>
          </p:nvPr>
        </p:nvSpPr>
        <p:spPr/>
        <p:txBody>
          <a:bodyPr/>
          <a:lstStyle/>
          <a:p>
            <a:r>
              <a:rPr lang="en-IN" dirty="0"/>
              <a:t>Solr Collection Aliases</a:t>
            </a:r>
          </a:p>
        </p:txBody>
      </p:sp>
      <p:pic>
        <p:nvPicPr>
          <p:cNvPr id="4" name="Picture 3">
            <a:extLst>
              <a:ext uri="{FF2B5EF4-FFF2-40B4-BE49-F238E27FC236}">
                <a16:creationId xmlns:a16="http://schemas.microsoft.com/office/drawing/2014/main" id="{63184111-0AB7-9181-7D8E-457F6326B687}"/>
              </a:ext>
            </a:extLst>
          </p:cNvPr>
          <p:cNvPicPr>
            <a:picLocks noChangeAspect="1"/>
          </p:cNvPicPr>
          <p:nvPr/>
        </p:nvPicPr>
        <p:blipFill>
          <a:blip r:embed="rId2"/>
          <a:stretch>
            <a:fillRect/>
          </a:stretch>
        </p:blipFill>
        <p:spPr>
          <a:xfrm>
            <a:off x="537599" y="1371600"/>
            <a:ext cx="8068801" cy="4829849"/>
          </a:xfrm>
          <a:prstGeom prst="rect">
            <a:avLst/>
          </a:prstGeom>
        </p:spPr>
      </p:pic>
    </p:spTree>
    <p:extLst>
      <p:ext uri="{BB962C8B-B14F-4D97-AF65-F5344CB8AC3E}">
        <p14:creationId xmlns:p14="http://schemas.microsoft.com/office/powerpoint/2010/main" val="6970619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BB17B66-7880-BAC0-419D-3774B304CF02}"/>
              </a:ext>
            </a:extLst>
          </p:cNvPr>
          <p:cNvSpPr>
            <a:spLocks noGrp="1"/>
          </p:cNvSpPr>
          <p:nvPr>
            <p:ph type="title"/>
          </p:nvPr>
        </p:nvSpPr>
        <p:spPr/>
        <p:txBody>
          <a:bodyPr/>
          <a:lstStyle/>
          <a:p>
            <a:r>
              <a:rPr lang="en-IN" dirty="0"/>
              <a:t>Solr Schema Hierarchy</a:t>
            </a:r>
          </a:p>
        </p:txBody>
      </p:sp>
      <p:pic>
        <p:nvPicPr>
          <p:cNvPr id="5" name="Picture 4">
            <a:extLst>
              <a:ext uri="{FF2B5EF4-FFF2-40B4-BE49-F238E27FC236}">
                <a16:creationId xmlns:a16="http://schemas.microsoft.com/office/drawing/2014/main" id="{33A82F25-4488-8C5A-B65F-6442CC20D7B7}"/>
              </a:ext>
            </a:extLst>
          </p:cNvPr>
          <p:cNvPicPr>
            <a:picLocks noChangeAspect="1"/>
          </p:cNvPicPr>
          <p:nvPr/>
        </p:nvPicPr>
        <p:blipFill>
          <a:blip r:embed="rId2"/>
          <a:stretch>
            <a:fillRect/>
          </a:stretch>
        </p:blipFill>
        <p:spPr>
          <a:xfrm>
            <a:off x="0" y="1752600"/>
            <a:ext cx="9144000" cy="4536345"/>
          </a:xfrm>
          <a:prstGeom prst="rect">
            <a:avLst/>
          </a:prstGeom>
        </p:spPr>
      </p:pic>
    </p:spTree>
    <p:extLst>
      <p:ext uri="{BB962C8B-B14F-4D97-AF65-F5344CB8AC3E}">
        <p14:creationId xmlns:p14="http://schemas.microsoft.com/office/powerpoint/2010/main" val="337223679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4C91802-2BC0-323B-1DC8-F83DC974C255}"/>
              </a:ext>
            </a:extLst>
          </p:cNvPr>
          <p:cNvSpPr>
            <a:spLocks noGrp="1"/>
          </p:cNvSpPr>
          <p:nvPr>
            <p:ph type="title"/>
          </p:nvPr>
        </p:nvSpPr>
        <p:spPr/>
        <p:txBody>
          <a:bodyPr/>
          <a:lstStyle/>
          <a:p>
            <a:r>
              <a:rPr lang="en-IN" dirty="0"/>
              <a:t>Solr Collection Aliases</a:t>
            </a:r>
          </a:p>
        </p:txBody>
      </p:sp>
      <p:pic>
        <p:nvPicPr>
          <p:cNvPr id="5" name="Picture 4">
            <a:extLst>
              <a:ext uri="{FF2B5EF4-FFF2-40B4-BE49-F238E27FC236}">
                <a16:creationId xmlns:a16="http://schemas.microsoft.com/office/drawing/2014/main" id="{AB0EF74A-372F-34BB-DE9B-184A0B8ED04E}"/>
              </a:ext>
            </a:extLst>
          </p:cNvPr>
          <p:cNvPicPr>
            <a:picLocks noChangeAspect="1"/>
          </p:cNvPicPr>
          <p:nvPr/>
        </p:nvPicPr>
        <p:blipFill>
          <a:blip r:embed="rId2"/>
          <a:stretch>
            <a:fillRect/>
          </a:stretch>
        </p:blipFill>
        <p:spPr>
          <a:xfrm>
            <a:off x="469369" y="1420925"/>
            <a:ext cx="8205261" cy="5266953"/>
          </a:xfrm>
          <a:prstGeom prst="rect">
            <a:avLst/>
          </a:prstGeom>
        </p:spPr>
      </p:pic>
    </p:spTree>
    <p:extLst>
      <p:ext uri="{BB962C8B-B14F-4D97-AF65-F5344CB8AC3E}">
        <p14:creationId xmlns:p14="http://schemas.microsoft.com/office/powerpoint/2010/main" val="211277281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4C91802-2BC0-323B-1DC8-F83DC974C255}"/>
              </a:ext>
            </a:extLst>
          </p:cNvPr>
          <p:cNvSpPr>
            <a:spLocks noGrp="1"/>
          </p:cNvSpPr>
          <p:nvPr>
            <p:ph type="title"/>
          </p:nvPr>
        </p:nvSpPr>
        <p:spPr/>
        <p:txBody>
          <a:bodyPr/>
          <a:lstStyle/>
          <a:p>
            <a:r>
              <a:rPr lang="en-IN" dirty="0"/>
              <a:t>Solr Collection Aliases</a:t>
            </a:r>
          </a:p>
        </p:txBody>
      </p:sp>
      <p:pic>
        <p:nvPicPr>
          <p:cNvPr id="4" name="Picture 3">
            <a:extLst>
              <a:ext uri="{FF2B5EF4-FFF2-40B4-BE49-F238E27FC236}">
                <a16:creationId xmlns:a16="http://schemas.microsoft.com/office/drawing/2014/main" id="{BBF8027F-51DE-3944-1F38-043E81C7EB8D}"/>
              </a:ext>
            </a:extLst>
          </p:cNvPr>
          <p:cNvPicPr>
            <a:picLocks noChangeAspect="1"/>
          </p:cNvPicPr>
          <p:nvPr/>
        </p:nvPicPr>
        <p:blipFill>
          <a:blip r:embed="rId2"/>
          <a:stretch>
            <a:fillRect/>
          </a:stretch>
        </p:blipFill>
        <p:spPr>
          <a:xfrm>
            <a:off x="-8335" y="1828800"/>
            <a:ext cx="9144000" cy="3927395"/>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45815EE7-9523-9113-151A-F10F69280A52}"/>
                  </a:ext>
                </a:extLst>
              </p14:cNvPr>
              <p14:cNvContentPartPr/>
              <p14:nvPr/>
            </p14:nvContentPartPr>
            <p14:xfrm>
              <a:off x="4973121" y="2276030"/>
              <a:ext cx="2159640" cy="29160"/>
            </p14:xfrm>
          </p:contentPart>
        </mc:Choice>
        <mc:Fallback xmlns="">
          <p:pic>
            <p:nvPicPr>
              <p:cNvPr id="6" name="Ink 5">
                <a:extLst>
                  <a:ext uri="{FF2B5EF4-FFF2-40B4-BE49-F238E27FC236}">
                    <a16:creationId xmlns:a16="http://schemas.microsoft.com/office/drawing/2014/main" id="{45815EE7-9523-9113-151A-F10F69280A52}"/>
                  </a:ext>
                </a:extLst>
              </p:cNvPr>
              <p:cNvPicPr/>
              <p:nvPr/>
            </p:nvPicPr>
            <p:blipFill>
              <a:blip r:embed="rId4"/>
              <a:stretch>
                <a:fillRect/>
              </a:stretch>
            </p:blipFill>
            <p:spPr>
              <a:xfrm>
                <a:off x="4967001" y="2269910"/>
                <a:ext cx="2171880" cy="41400"/>
              </a:xfrm>
              <a:prstGeom prst="rect">
                <a:avLst/>
              </a:prstGeom>
            </p:spPr>
          </p:pic>
        </mc:Fallback>
      </mc:AlternateContent>
    </p:spTree>
    <p:extLst>
      <p:ext uri="{BB962C8B-B14F-4D97-AF65-F5344CB8AC3E}">
        <p14:creationId xmlns:p14="http://schemas.microsoft.com/office/powerpoint/2010/main" val="140483796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072958E-3E86-0DA3-E374-DBF581D3A853}"/>
              </a:ext>
            </a:extLst>
          </p:cNvPr>
          <p:cNvSpPr>
            <a:spLocks noGrp="1"/>
          </p:cNvSpPr>
          <p:nvPr>
            <p:ph sz="quarter" idx="12"/>
          </p:nvPr>
        </p:nvSpPr>
        <p:spPr/>
        <p:txBody>
          <a:bodyPr/>
          <a:lstStyle/>
          <a:p>
            <a:r>
              <a:rPr lang="en-US" dirty="0"/>
              <a:t>Ingestion is the process of importing external data into Solr index. </a:t>
            </a:r>
          </a:p>
          <a:p>
            <a:r>
              <a:rPr lang="en-US" dirty="0"/>
              <a:t>There are </a:t>
            </a:r>
            <a:r>
              <a:rPr lang="en-US" dirty="0" err="1"/>
              <a:t>atleast</a:t>
            </a:r>
            <a:r>
              <a:rPr lang="en-US" dirty="0"/>
              <a:t> 3 ways :</a:t>
            </a:r>
          </a:p>
          <a:p>
            <a:pPr lvl="1"/>
            <a:r>
              <a:rPr lang="en-US" dirty="0"/>
              <a:t>For binary files(pdf/doc </a:t>
            </a:r>
            <a:r>
              <a:rPr lang="en-US" dirty="0" err="1"/>
              <a:t>etc</a:t>
            </a:r>
            <a:r>
              <a:rPr lang="en-US" dirty="0"/>
              <a:t>), we can use tools like Solr Cell</a:t>
            </a:r>
          </a:p>
          <a:p>
            <a:pPr lvl="1"/>
            <a:r>
              <a:rPr lang="en-US" dirty="0"/>
              <a:t>For XML Files we can send HTTP requests</a:t>
            </a:r>
          </a:p>
          <a:p>
            <a:pPr lvl="1"/>
            <a:r>
              <a:rPr lang="en-US" dirty="0"/>
              <a:t>For custom ingestion we may write our own program using Solr Client API.</a:t>
            </a:r>
            <a:endParaRPr lang="en-IN" dirty="0"/>
          </a:p>
        </p:txBody>
      </p:sp>
      <p:sp>
        <p:nvSpPr>
          <p:cNvPr id="3" name="Title 2">
            <a:extLst>
              <a:ext uri="{FF2B5EF4-FFF2-40B4-BE49-F238E27FC236}">
                <a16:creationId xmlns:a16="http://schemas.microsoft.com/office/drawing/2014/main" id="{6F1C66D0-34DC-9427-229F-C9F28F96E607}"/>
              </a:ext>
            </a:extLst>
          </p:cNvPr>
          <p:cNvSpPr>
            <a:spLocks noGrp="1"/>
          </p:cNvSpPr>
          <p:nvPr>
            <p:ph type="title"/>
          </p:nvPr>
        </p:nvSpPr>
        <p:spPr/>
        <p:txBody>
          <a:bodyPr/>
          <a:lstStyle/>
          <a:p>
            <a:r>
              <a:rPr lang="en-IN" dirty="0"/>
              <a:t>Ingestion Approaches</a:t>
            </a:r>
          </a:p>
        </p:txBody>
      </p:sp>
    </p:spTree>
    <p:extLst>
      <p:ext uri="{BB962C8B-B14F-4D97-AF65-F5344CB8AC3E}">
        <p14:creationId xmlns:p14="http://schemas.microsoft.com/office/powerpoint/2010/main" val="98531099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1873CB8-D7C6-66A3-30C5-FEBC888B60A1}"/>
              </a:ext>
            </a:extLst>
          </p:cNvPr>
          <p:cNvSpPr>
            <a:spLocks noGrp="1"/>
          </p:cNvSpPr>
          <p:nvPr>
            <p:ph sz="quarter" idx="12"/>
          </p:nvPr>
        </p:nvSpPr>
        <p:spPr>
          <a:xfrm>
            <a:off x="457201" y="1381125"/>
            <a:ext cx="8228012" cy="2276475"/>
          </a:xfrm>
        </p:spPr>
        <p:txBody>
          <a:bodyPr/>
          <a:lstStyle/>
          <a:p>
            <a:r>
              <a:rPr lang="en-US" dirty="0"/>
              <a:t>Solr supports faceting. </a:t>
            </a:r>
          </a:p>
          <a:p>
            <a:pPr lvl="1"/>
            <a:r>
              <a:rPr lang="en-US" dirty="0"/>
              <a:t>Faceting means arrangement of search results into categories. </a:t>
            </a:r>
          </a:p>
          <a:p>
            <a:pPr lvl="1"/>
            <a:r>
              <a:rPr lang="en-US" dirty="0"/>
              <a:t>A Facet represents search result category. </a:t>
            </a:r>
          </a:p>
          <a:p>
            <a:pPr lvl="1"/>
            <a:r>
              <a:rPr lang="en-US" dirty="0"/>
              <a:t>Constraints are the facet values.</a:t>
            </a:r>
            <a:endParaRPr lang="en-IN" dirty="0"/>
          </a:p>
        </p:txBody>
      </p:sp>
      <p:sp>
        <p:nvSpPr>
          <p:cNvPr id="3" name="Title 2">
            <a:extLst>
              <a:ext uri="{FF2B5EF4-FFF2-40B4-BE49-F238E27FC236}">
                <a16:creationId xmlns:a16="http://schemas.microsoft.com/office/drawing/2014/main" id="{90D04C22-60FE-24E5-7DAC-FCE3A9218CEA}"/>
              </a:ext>
            </a:extLst>
          </p:cNvPr>
          <p:cNvSpPr>
            <a:spLocks noGrp="1"/>
          </p:cNvSpPr>
          <p:nvPr>
            <p:ph type="title"/>
          </p:nvPr>
        </p:nvSpPr>
        <p:spPr/>
        <p:txBody>
          <a:bodyPr/>
          <a:lstStyle/>
          <a:p>
            <a:r>
              <a:rPr lang="en-IN" dirty="0"/>
              <a:t>Facets and Constraints</a:t>
            </a:r>
          </a:p>
        </p:txBody>
      </p:sp>
      <p:pic>
        <p:nvPicPr>
          <p:cNvPr id="2050" name="Picture 2" descr="Facets and Constraints in Apache Solr">
            <a:extLst>
              <a:ext uri="{FF2B5EF4-FFF2-40B4-BE49-F238E27FC236}">
                <a16:creationId xmlns:a16="http://schemas.microsoft.com/office/drawing/2014/main" id="{B4C27BED-2FEB-EA4A-3ED2-C627E7A7EF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1200" y="3856653"/>
            <a:ext cx="4829908" cy="2729948"/>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CFA39D83-5BF3-F667-CF5E-2FF7F0932875}"/>
              </a:ext>
            </a:extLst>
          </p:cNvPr>
          <p:cNvGrpSpPr/>
          <p:nvPr/>
        </p:nvGrpSpPr>
        <p:grpSpPr>
          <a:xfrm>
            <a:off x="2285838" y="5397590"/>
            <a:ext cx="3074760" cy="165960"/>
            <a:chOff x="2285838" y="5397590"/>
            <a:chExt cx="3074760" cy="165960"/>
          </a:xfrm>
        </p:grpSpPr>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788FA940-A940-CE3B-255D-3AAFEC14F99A}"/>
                    </a:ext>
                  </a:extLst>
                </p14:cNvPr>
                <p14:cNvContentPartPr/>
                <p14:nvPr/>
              </p14:nvContentPartPr>
              <p14:xfrm>
                <a:off x="2285838" y="5449070"/>
                <a:ext cx="1623600" cy="114480"/>
              </p14:xfrm>
            </p:contentPart>
          </mc:Choice>
          <mc:Fallback xmlns="">
            <p:pic>
              <p:nvPicPr>
                <p:cNvPr id="4" name="Ink 3">
                  <a:extLst>
                    <a:ext uri="{FF2B5EF4-FFF2-40B4-BE49-F238E27FC236}">
                      <a16:creationId xmlns:a16="http://schemas.microsoft.com/office/drawing/2014/main" id="{788FA940-A940-CE3B-255D-3AAFEC14F99A}"/>
                    </a:ext>
                  </a:extLst>
                </p:cNvPr>
                <p:cNvPicPr/>
                <p:nvPr/>
              </p:nvPicPr>
              <p:blipFill>
                <a:blip r:embed="rId4"/>
                <a:stretch>
                  <a:fillRect/>
                </a:stretch>
              </p:blipFill>
              <p:spPr>
                <a:xfrm>
                  <a:off x="2279718" y="5442950"/>
                  <a:ext cx="163584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761E43E1-3295-C5E7-6E11-86D9F62D2DA3}"/>
                    </a:ext>
                  </a:extLst>
                </p14:cNvPr>
                <p14:cNvContentPartPr/>
                <p14:nvPr/>
              </p14:nvContentPartPr>
              <p14:xfrm>
                <a:off x="4655718" y="5397590"/>
                <a:ext cx="704880" cy="42480"/>
              </p14:xfrm>
            </p:contentPart>
          </mc:Choice>
          <mc:Fallback xmlns="">
            <p:pic>
              <p:nvPicPr>
                <p:cNvPr id="5" name="Ink 4">
                  <a:extLst>
                    <a:ext uri="{FF2B5EF4-FFF2-40B4-BE49-F238E27FC236}">
                      <a16:creationId xmlns:a16="http://schemas.microsoft.com/office/drawing/2014/main" id="{761E43E1-3295-C5E7-6E11-86D9F62D2DA3}"/>
                    </a:ext>
                  </a:extLst>
                </p:cNvPr>
                <p:cNvPicPr/>
                <p:nvPr/>
              </p:nvPicPr>
              <p:blipFill>
                <a:blip r:embed="rId6"/>
                <a:stretch>
                  <a:fillRect/>
                </a:stretch>
              </p:blipFill>
              <p:spPr>
                <a:xfrm>
                  <a:off x="4649598" y="5391470"/>
                  <a:ext cx="717120" cy="54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
            <p14:nvContentPartPr>
              <p14:cNvPr id="6" name="Ink 5">
                <a:extLst>
                  <a:ext uri="{FF2B5EF4-FFF2-40B4-BE49-F238E27FC236}">
                    <a16:creationId xmlns:a16="http://schemas.microsoft.com/office/drawing/2014/main" id="{B9DC049C-8C23-6928-DE46-307EBE16BB80}"/>
                  </a:ext>
                </a:extLst>
              </p14:cNvPr>
              <p14:cNvContentPartPr/>
              <p14:nvPr/>
            </p14:nvContentPartPr>
            <p14:xfrm>
              <a:off x="2574918" y="6092390"/>
              <a:ext cx="1001880" cy="17280"/>
            </p14:xfrm>
          </p:contentPart>
        </mc:Choice>
        <mc:Fallback xmlns="">
          <p:pic>
            <p:nvPicPr>
              <p:cNvPr id="6" name="Ink 5">
                <a:extLst>
                  <a:ext uri="{FF2B5EF4-FFF2-40B4-BE49-F238E27FC236}">
                    <a16:creationId xmlns:a16="http://schemas.microsoft.com/office/drawing/2014/main" id="{B9DC049C-8C23-6928-DE46-307EBE16BB80}"/>
                  </a:ext>
                </a:extLst>
              </p:cNvPr>
              <p:cNvPicPr/>
              <p:nvPr/>
            </p:nvPicPr>
            <p:blipFill>
              <a:blip r:embed="rId8"/>
              <a:stretch>
                <a:fillRect/>
              </a:stretch>
            </p:blipFill>
            <p:spPr>
              <a:xfrm>
                <a:off x="2568798" y="6086270"/>
                <a:ext cx="101412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7" name="Ink 6">
                <a:extLst>
                  <a:ext uri="{FF2B5EF4-FFF2-40B4-BE49-F238E27FC236}">
                    <a16:creationId xmlns:a16="http://schemas.microsoft.com/office/drawing/2014/main" id="{514E7865-FB6E-4BAE-A8B8-56B10AA77258}"/>
                  </a:ext>
                </a:extLst>
              </p14:cNvPr>
              <p14:cNvContentPartPr/>
              <p14:nvPr/>
            </p14:nvContentPartPr>
            <p14:xfrm>
              <a:off x="4786758" y="6081590"/>
              <a:ext cx="1101600" cy="66960"/>
            </p14:xfrm>
          </p:contentPart>
        </mc:Choice>
        <mc:Fallback xmlns="">
          <p:pic>
            <p:nvPicPr>
              <p:cNvPr id="7" name="Ink 6">
                <a:extLst>
                  <a:ext uri="{FF2B5EF4-FFF2-40B4-BE49-F238E27FC236}">
                    <a16:creationId xmlns:a16="http://schemas.microsoft.com/office/drawing/2014/main" id="{514E7865-FB6E-4BAE-A8B8-56B10AA77258}"/>
                  </a:ext>
                </a:extLst>
              </p:cNvPr>
              <p:cNvPicPr/>
              <p:nvPr/>
            </p:nvPicPr>
            <p:blipFill>
              <a:blip r:embed="rId10"/>
              <a:stretch>
                <a:fillRect/>
              </a:stretch>
            </p:blipFill>
            <p:spPr>
              <a:xfrm>
                <a:off x="4780638" y="6075470"/>
                <a:ext cx="1113840" cy="79200"/>
              </a:xfrm>
              <a:prstGeom prst="rect">
                <a:avLst/>
              </a:prstGeom>
            </p:spPr>
          </p:pic>
        </mc:Fallback>
      </mc:AlternateContent>
      <p:sp>
        <p:nvSpPr>
          <p:cNvPr id="20" name="TextBox 19">
            <a:extLst>
              <a:ext uri="{FF2B5EF4-FFF2-40B4-BE49-F238E27FC236}">
                <a16:creationId xmlns:a16="http://schemas.microsoft.com/office/drawing/2014/main" id="{671624F5-4CBA-B02E-1E81-453A1593CF1A}"/>
              </a:ext>
            </a:extLst>
          </p:cNvPr>
          <p:cNvSpPr txBox="1"/>
          <p:nvPr/>
        </p:nvSpPr>
        <p:spPr>
          <a:xfrm>
            <a:off x="6096000" y="5061466"/>
            <a:ext cx="1351652" cy="369332"/>
          </a:xfrm>
          <a:prstGeom prst="rect">
            <a:avLst/>
          </a:prstGeom>
          <a:noFill/>
        </p:spPr>
        <p:txBody>
          <a:bodyPr wrap="none" rtlCol="0">
            <a:spAutoFit/>
          </a:bodyPr>
          <a:lstStyle/>
          <a:p>
            <a:r>
              <a:rPr lang="en-IN" dirty="0"/>
              <a:t>Constraints</a:t>
            </a:r>
          </a:p>
        </p:txBody>
      </p:sp>
      <mc:AlternateContent xmlns:mc="http://schemas.openxmlformats.org/markup-compatibility/2006" xmlns:p14="http://schemas.microsoft.com/office/powerpoint/2010/main">
        <mc:Choice Requires="p14">
          <p:contentPart p14:bwMode="auto" r:id="rId11">
            <p14:nvContentPartPr>
              <p14:cNvPr id="21" name="Ink 20">
                <a:extLst>
                  <a:ext uri="{FF2B5EF4-FFF2-40B4-BE49-F238E27FC236}">
                    <a16:creationId xmlns:a16="http://schemas.microsoft.com/office/drawing/2014/main" id="{FD78514F-A868-65CE-A023-6FB44A932945}"/>
                  </a:ext>
                </a:extLst>
              </p14:cNvPr>
              <p14:cNvContentPartPr/>
              <p14:nvPr/>
            </p14:nvContentPartPr>
            <p14:xfrm>
              <a:off x="5627358" y="5234150"/>
              <a:ext cx="596160" cy="74520"/>
            </p14:xfrm>
          </p:contentPart>
        </mc:Choice>
        <mc:Fallback xmlns="">
          <p:pic>
            <p:nvPicPr>
              <p:cNvPr id="21" name="Ink 20">
                <a:extLst>
                  <a:ext uri="{FF2B5EF4-FFF2-40B4-BE49-F238E27FC236}">
                    <a16:creationId xmlns:a16="http://schemas.microsoft.com/office/drawing/2014/main" id="{FD78514F-A868-65CE-A023-6FB44A932945}"/>
                  </a:ext>
                </a:extLst>
              </p:cNvPr>
              <p:cNvPicPr/>
              <p:nvPr/>
            </p:nvPicPr>
            <p:blipFill>
              <a:blip r:embed="rId12"/>
              <a:stretch>
                <a:fillRect/>
              </a:stretch>
            </p:blipFill>
            <p:spPr>
              <a:xfrm>
                <a:off x="5621238" y="5228030"/>
                <a:ext cx="608400" cy="867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2" name="Ink 21">
                <a:extLst>
                  <a:ext uri="{FF2B5EF4-FFF2-40B4-BE49-F238E27FC236}">
                    <a16:creationId xmlns:a16="http://schemas.microsoft.com/office/drawing/2014/main" id="{F129741F-B7A7-2BE5-E46B-DF0BEE5F752B}"/>
                  </a:ext>
                </a:extLst>
              </p14:cNvPr>
              <p14:cNvContentPartPr/>
              <p14:nvPr/>
            </p14:nvContentPartPr>
            <p14:xfrm>
              <a:off x="5714838" y="5271590"/>
              <a:ext cx="555480" cy="610200"/>
            </p14:xfrm>
          </p:contentPart>
        </mc:Choice>
        <mc:Fallback xmlns="">
          <p:pic>
            <p:nvPicPr>
              <p:cNvPr id="22" name="Ink 21">
                <a:extLst>
                  <a:ext uri="{FF2B5EF4-FFF2-40B4-BE49-F238E27FC236}">
                    <a16:creationId xmlns:a16="http://schemas.microsoft.com/office/drawing/2014/main" id="{F129741F-B7A7-2BE5-E46B-DF0BEE5F752B}"/>
                  </a:ext>
                </a:extLst>
              </p:cNvPr>
              <p:cNvPicPr/>
              <p:nvPr/>
            </p:nvPicPr>
            <p:blipFill>
              <a:blip r:embed="rId14"/>
              <a:stretch>
                <a:fillRect/>
              </a:stretch>
            </p:blipFill>
            <p:spPr>
              <a:xfrm>
                <a:off x="5708718" y="5265470"/>
                <a:ext cx="567720" cy="622440"/>
              </a:xfrm>
              <a:prstGeom prst="rect">
                <a:avLst/>
              </a:prstGeom>
            </p:spPr>
          </p:pic>
        </mc:Fallback>
      </mc:AlternateContent>
    </p:spTree>
    <p:extLst>
      <p:ext uri="{BB962C8B-B14F-4D97-AF65-F5344CB8AC3E}">
        <p14:creationId xmlns:p14="http://schemas.microsoft.com/office/powerpoint/2010/main" val="59620563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0D04C22-60FE-24E5-7DAC-FCE3A9218CEA}"/>
              </a:ext>
            </a:extLst>
          </p:cNvPr>
          <p:cNvSpPr>
            <a:spLocks noGrp="1"/>
          </p:cNvSpPr>
          <p:nvPr>
            <p:ph type="title"/>
          </p:nvPr>
        </p:nvSpPr>
        <p:spPr/>
        <p:txBody>
          <a:bodyPr/>
          <a:lstStyle/>
          <a:p>
            <a:r>
              <a:rPr lang="en-IN" dirty="0"/>
              <a:t>Facets and Constraints</a:t>
            </a:r>
          </a:p>
        </p:txBody>
      </p:sp>
      <p:pic>
        <p:nvPicPr>
          <p:cNvPr id="12" name="Content Placeholder 11">
            <a:extLst>
              <a:ext uri="{FF2B5EF4-FFF2-40B4-BE49-F238E27FC236}">
                <a16:creationId xmlns:a16="http://schemas.microsoft.com/office/drawing/2014/main" id="{276AC1B6-544C-4C0B-FDB0-68A37981B622}"/>
              </a:ext>
            </a:extLst>
          </p:cNvPr>
          <p:cNvPicPr>
            <a:picLocks noGrp="1" noChangeAspect="1"/>
          </p:cNvPicPr>
          <p:nvPr>
            <p:ph sz="quarter" idx="12"/>
          </p:nvPr>
        </p:nvPicPr>
        <p:blipFill>
          <a:blip r:embed="rId2"/>
          <a:stretch>
            <a:fillRect/>
          </a:stretch>
        </p:blipFill>
        <p:spPr>
          <a:xfrm>
            <a:off x="914399" y="1433169"/>
            <a:ext cx="7135161" cy="3519831"/>
          </a:xfrm>
        </p:spPr>
      </p:pic>
    </p:spTree>
    <p:extLst>
      <p:ext uri="{BB962C8B-B14F-4D97-AF65-F5344CB8AC3E}">
        <p14:creationId xmlns:p14="http://schemas.microsoft.com/office/powerpoint/2010/main" val="91009292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0D04C22-60FE-24E5-7DAC-FCE3A9218CEA}"/>
              </a:ext>
            </a:extLst>
          </p:cNvPr>
          <p:cNvSpPr>
            <a:spLocks noGrp="1"/>
          </p:cNvSpPr>
          <p:nvPr>
            <p:ph type="title"/>
          </p:nvPr>
        </p:nvSpPr>
        <p:spPr/>
        <p:txBody>
          <a:bodyPr/>
          <a:lstStyle/>
          <a:p>
            <a:r>
              <a:rPr lang="en-IN" dirty="0"/>
              <a:t>Create schema</a:t>
            </a:r>
          </a:p>
        </p:txBody>
      </p:sp>
      <p:pic>
        <p:nvPicPr>
          <p:cNvPr id="4" name="Picture 3">
            <a:extLst>
              <a:ext uri="{FF2B5EF4-FFF2-40B4-BE49-F238E27FC236}">
                <a16:creationId xmlns:a16="http://schemas.microsoft.com/office/drawing/2014/main" id="{A3173E14-600E-499C-862E-CA55AFEFD74C}"/>
              </a:ext>
            </a:extLst>
          </p:cNvPr>
          <p:cNvPicPr>
            <a:picLocks noChangeAspect="1"/>
          </p:cNvPicPr>
          <p:nvPr/>
        </p:nvPicPr>
        <p:blipFill>
          <a:blip r:embed="rId2"/>
          <a:stretch>
            <a:fillRect/>
          </a:stretch>
        </p:blipFill>
        <p:spPr>
          <a:xfrm>
            <a:off x="0" y="1828800"/>
            <a:ext cx="9144000" cy="3550876"/>
          </a:xfrm>
          <a:prstGeom prst="rect">
            <a:avLst/>
          </a:prstGeom>
        </p:spPr>
      </p:pic>
    </p:spTree>
    <p:extLst>
      <p:ext uri="{BB962C8B-B14F-4D97-AF65-F5344CB8AC3E}">
        <p14:creationId xmlns:p14="http://schemas.microsoft.com/office/powerpoint/2010/main" val="289015459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0D04C22-60FE-24E5-7DAC-FCE3A9218CEA}"/>
              </a:ext>
            </a:extLst>
          </p:cNvPr>
          <p:cNvSpPr>
            <a:spLocks noGrp="1"/>
          </p:cNvSpPr>
          <p:nvPr>
            <p:ph type="title"/>
          </p:nvPr>
        </p:nvSpPr>
        <p:spPr/>
        <p:txBody>
          <a:bodyPr/>
          <a:lstStyle/>
          <a:p>
            <a:r>
              <a:rPr lang="en-IN" dirty="0"/>
              <a:t>Update schema</a:t>
            </a:r>
          </a:p>
        </p:txBody>
      </p:sp>
      <p:pic>
        <p:nvPicPr>
          <p:cNvPr id="6" name="Picture 5">
            <a:extLst>
              <a:ext uri="{FF2B5EF4-FFF2-40B4-BE49-F238E27FC236}">
                <a16:creationId xmlns:a16="http://schemas.microsoft.com/office/drawing/2014/main" id="{DD650E3B-8949-9521-8CD2-D57F5C5A8C63}"/>
              </a:ext>
            </a:extLst>
          </p:cNvPr>
          <p:cNvPicPr>
            <a:picLocks noChangeAspect="1"/>
          </p:cNvPicPr>
          <p:nvPr/>
        </p:nvPicPr>
        <p:blipFill>
          <a:blip r:embed="rId2"/>
          <a:stretch>
            <a:fillRect/>
          </a:stretch>
        </p:blipFill>
        <p:spPr>
          <a:xfrm>
            <a:off x="447039" y="1295399"/>
            <a:ext cx="8534400" cy="5257801"/>
          </a:xfrm>
          <a:prstGeom prst="rect">
            <a:avLst/>
          </a:prstGeom>
        </p:spPr>
      </p:pic>
    </p:spTree>
    <p:extLst>
      <p:ext uri="{BB962C8B-B14F-4D97-AF65-F5344CB8AC3E}">
        <p14:creationId xmlns:p14="http://schemas.microsoft.com/office/powerpoint/2010/main" val="354422467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0D04C22-60FE-24E5-7DAC-FCE3A9218CEA}"/>
              </a:ext>
            </a:extLst>
          </p:cNvPr>
          <p:cNvSpPr>
            <a:spLocks noGrp="1"/>
          </p:cNvSpPr>
          <p:nvPr>
            <p:ph type="title"/>
          </p:nvPr>
        </p:nvSpPr>
        <p:spPr/>
        <p:txBody>
          <a:bodyPr/>
          <a:lstStyle/>
          <a:p>
            <a:r>
              <a:rPr lang="en-IN" dirty="0"/>
              <a:t>Update schema</a:t>
            </a:r>
          </a:p>
        </p:txBody>
      </p:sp>
      <p:pic>
        <p:nvPicPr>
          <p:cNvPr id="4" name="Picture 3">
            <a:extLst>
              <a:ext uri="{FF2B5EF4-FFF2-40B4-BE49-F238E27FC236}">
                <a16:creationId xmlns:a16="http://schemas.microsoft.com/office/drawing/2014/main" id="{8BF63415-F42E-3955-9BE7-556E81CA9E9A}"/>
              </a:ext>
            </a:extLst>
          </p:cNvPr>
          <p:cNvPicPr>
            <a:picLocks noChangeAspect="1"/>
          </p:cNvPicPr>
          <p:nvPr/>
        </p:nvPicPr>
        <p:blipFill>
          <a:blip r:embed="rId2"/>
          <a:stretch>
            <a:fillRect/>
          </a:stretch>
        </p:blipFill>
        <p:spPr>
          <a:xfrm>
            <a:off x="381000" y="1295400"/>
            <a:ext cx="8230749" cy="5257800"/>
          </a:xfrm>
          <a:prstGeom prst="rect">
            <a:avLst/>
          </a:prstGeom>
        </p:spPr>
      </p:pic>
    </p:spTree>
    <p:extLst>
      <p:ext uri="{BB962C8B-B14F-4D97-AF65-F5344CB8AC3E}">
        <p14:creationId xmlns:p14="http://schemas.microsoft.com/office/powerpoint/2010/main" val="286843914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0D04C22-60FE-24E5-7DAC-FCE3A9218CEA}"/>
              </a:ext>
            </a:extLst>
          </p:cNvPr>
          <p:cNvSpPr>
            <a:spLocks noGrp="1"/>
          </p:cNvSpPr>
          <p:nvPr>
            <p:ph type="title"/>
          </p:nvPr>
        </p:nvSpPr>
        <p:spPr/>
        <p:txBody>
          <a:bodyPr/>
          <a:lstStyle/>
          <a:p>
            <a:r>
              <a:rPr lang="en-IN" dirty="0"/>
              <a:t>Update schema</a:t>
            </a:r>
          </a:p>
        </p:txBody>
      </p:sp>
      <p:pic>
        <p:nvPicPr>
          <p:cNvPr id="5" name="Picture 4">
            <a:extLst>
              <a:ext uri="{FF2B5EF4-FFF2-40B4-BE49-F238E27FC236}">
                <a16:creationId xmlns:a16="http://schemas.microsoft.com/office/drawing/2014/main" id="{AB630AE5-12A8-4CAB-2B4F-BEF758BBD4C6}"/>
              </a:ext>
            </a:extLst>
          </p:cNvPr>
          <p:cNvPicPr>
            <a:picLocks noChangeAspect="1"/>
          </p:cNvPicPr>
          <p:nvPr/>
        </p:nvPicPr>
        <p:blipFill>
          <a:blip r:embed="rId2"/>
          <a:stretch>
            <a:fillRect/>
          </a:stretch>
        </p:blipFill>
        <p:spPr>
          <a:xfrm>
            <a:off x="381000" y="1447800"/>
            <a:ext cx="8285296" cy="5105400"/>
          </a:xfrm>
          <a:prstGeom prst="rect">
            <a:avLst/>
          </a:prstGeom>
        </p:spPr>
      </p:pic>
    </p:spTree>
    <p:extLst>
      <p:ext uri="{BB962C8B-B14F-4D97-AF65-F5344CB8AC3E}">
        <p14:creationId xmlns:p14="http://schemas.microsoft.com/office/powerpoint/2010/main" val="53760581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0D04C22-60FE-24E5-7DAC-FCE3A9218CEA}"/>
              </a:ext>
            </a:extLst>
          </p:cNvPr>
          <p:cNvSpPr>
            <a:spLocks noGrp="1"/>
          </p:cNvSpPr>
          <p:nvPr>
            <p:ph type="title"/>
          </p:nvPr>
        </p:nvSpPr>
        <p:spPr/>
        <p:txBody>
          <a:bodyPr/>
          <a:lstStyle/>
          <a:p>
            <a:r>
              <a:rPr lang="en-IN" dirty="0"/>
              <a:t>Update schema</a:t>
            </a:r>
          </a:p>
        </p:txBody>
      </p:sp>
      <p:pic>
        <p:nvPicPr>
          <p:cNvPr id="4" name="Picture 3">
            <a:extLst>
              <a:ext uri="{FF2B5EF4-FFF2-40B4-BE49-F238E27FC236}">
                <a16:creationId xmlns:a16="http://schemas.microsoft.com/office/drawing/2014/main" id="{245E9B44-02FB-A65C-305E-7420A1EFD05F}"/>
              </a:ext>
            </a:extLst>
          </p:cNvPr>
          <p:cNvPicPr>
            <a:picLocks noChangeAspect="1"/>
          </p:cNvPicPr>
          <p:nvPr/>
        </p:nvPicPr>
        <p:blipFill>
          <a:blip r:embed="rId2"/>
          <a:stretch>
            <a:fillRect/>
          </a:stretch>
        </p:blipFill>
        <p:spPr>
          <a:xfrm>
            <a:off x="333893" y="1371600"/>
            <a:ext cx="8544637" cy="5105400"/>
          </a:xfrm>
          <a:prstGeom prst="rect">
            <a:avLst/>
          </a:prstGeom>
        </p:spPr>
      </p:pic>
    </p:spTree>
    <p:extLst>
      <p:ext uri="{BB962C8B-B14F-4D97-AF65-F5344CB8AC3E}">
        <p14:creationId xmlns:p14="http://schemas.microsoft.com/office/powerpoint/2010/main" val="38315637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7852A55-8C6B-5CB3-2D1F-E6E6B535F9B4}"/>
              </a:ext>
            </a:extLst>
          </p:cNvPr>
          <p:cNvSpPr>
            <a:spLocks noGrp="1"/>
          </p:cNvSpPr>
          <p:nvPr>
            <p:ph type="title"/>
          </p:nvPr>
        </p:nvSpPr>
        <p:spPr/>
        <p:txBody>
          <a:bodyPr/>
          <a:lstStyle/>
          <a:p>
            <a:r>
              <a:rPr lang="en-IN" dirty="0"/>
              <a:t>Solr Search Process</a:t>
            </a:r>
          </a:p>
        </p:txBody>
      </p:sp>
      <p:pic>
        <p:nvPicPr>
          <p:cNvPr id="5" name="Picture 4">
            <a:extLst>
              <a:ext uri="{FF2B5EF4-FFF2-40B4-BE49-F238E27FC236}">
                <a16:creationId xmlns:a16="http://schemas.microsoft.com/office/drawing/2014/main" id="{C636B8E1-705C-4633-E90E-CD0B70885DF6}"/>
              </a:ext>
            </a:extLst>
          </p:cNvPr>
          <p:cNvPicPr>
            <a:picLocks noChangeAspect="1"/>
          </p:cNvPicPr>
          <p:nvPr/>
        </p:nvPicPr>
        <p:blipFill rotWithShape="1">
          <a:blip r:embed="rId2"/>
          <a:srcRect l="3333" r="2500"/>
          <a:stretch/>
        </p:blipFill>
        <p:spPr>
          <a:xfrm>
            <a:off x="258365" y="1637522"/>
            <a:ext cx="8610600" cy="4614382"/>
          </a:xfrm>
          <a:prstGeom prst="rect">
            <a:avLst/>
          </a:prstGeom>
        </p:spPr>
      </p:pic>
    </p:spTree>
    <p:extLst>
      <p:ext uri="{BB962C8B-B14F-4D97-AF65-F5344CB8AC3E}">
        <p14:creationId xmlns:p14="http://schemas.microsoft.com/office/powerpoint/2010/main" val="124120861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32BE8CD-EC5F-05D5-18D4-402B282475E6}"/>
              </a:ext>
            </a:extLst>
          </p:cNvPr>
          <p:cNvSpPr>
            <a:spLocks noGrp="1"/>
          </p:cNvSpPr>
          <p:nvPr>
            <p:ph sz="quarter" idx="12"/>
          </p:nvPr>
        </p:nvSpPr>
        <p:spPr>
          <a:xfrm>
            <a:off x="457201" y="1381125"/>
            <a:ext cx="8228012" cy="523876"/>
          </a:xfrm>
        </p:spPr>
        <p:txBody>
          <a:bodyPr/>
          <a:lstStyle/>
          <a:p>
            <a:r>
              <a:rPr lang="en-US" dirty="0" err="1"/>
              <a:t>Solr</a:t>
            </a:r>
            <a:r>
              <a:rPr lang="en-US" dirty="0"/>
              <a:t> –e cloud </a:t>
            </a:r>
            <a:endParaRPr lang="en-IN" dirty="0"/>
          </a:p>
        </p:txBody>
      </p:sp>
      <p:sp>
        <p:nvSpPr>
          <p:cNvPr id="3" name="Title 2">
            <a:extLst>
              <a:ext uri="{FF2B5EF4-FFF2-40B4-BE49-F238E27FC236}">
                <a16:creationId xmlns:a16="http://schemas.microsoft.com/office/drawing/2014/main" id="{1C6D14F1-B21B-726B-776C-BB3C05F4160C}"/>
              </a:ext>
            </a:extLst>
          </p:cNvPr>
          <p:cNvSpPr>
            <a:spLocks noGrp="1"/>
          </p:cNvSpPr>
          <p:nvPr>
            <p:ph type="title"/>
          </p:nvPr>
        </p:nvSpPr>
        <p:spPr/>
        <p:txBody>
          <a:bodyPr/>
          <a:lstStyle/>
          <a:p>
            <a:r>
              <a:rPr lang="en-US" dirty="0" err="1"/>
              <a:t>Solr</a:t>
            </a:r>
            <a:r>
              <a:rPr lang="en-US" dirty="0"/>
              <a:t> Cloud Local With N nodes interactive way</a:t>
            </a:r>
            <a:endParaRPr lang="en-IN" dirty="0"/>
          </a:p>
        </p:txBody>
      </p:sp>
      <p:pic>
        <p:nvPicPr>
          <p:cNvPr id="5" name="Picture 4">
            <a:extLst>
              <a:ext uri="{FF2B5EF4-FFF2-40B4-BE49-F238E27FC236}">
                <a16:creationId xmlns:a16="http://schemas.microsoft.com/office/drawing/2014/main" id="{C846A67F-BDA1-16BD-1FED-2AF3787E4DD7}"/>
              </a:ext>
            </a:extLst>
          </p:cNvPr>
          <p:cNvPicPr>
            <a:picLocks noChangeAspect="1"/>
          </p:cNvPicPr>
          <p:nvPr/>
        </p:nvPicPr>
        <p:blipFill rotWithShape="1">
          <a:blip r:embed="rId2"/>
          <a:srcRect b="7305"/>
          <a:stretch/>
        </p:blipFill>
        <p:spPr>
          <a:xfrm>
            <a:off x="76200" y="1709245"/>
            <a:ext cx="9144000" cy="4767755"/>
          </a:xfrm>
          <a:prstGeom prst="rect">
            <a:avLst/>
          </a:prstGeom>
        </p:spPr>
      </p:pic>
    </p:spTree>
    <p:extLst>
      <p:ext uri="{BB962C8B-B14F-4D97-AF65-F5344CB8AC3E}">
        <p14:creationId xmlns:p14="http://schemas.microsoft.com/office/powerpoint/2010/main" val="192413293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32BE8CD-EC5F-05D5-18D4-402B282475E6}"/>
              </a:ext>
            </a:extLst>
          </p:cNvPr>
          <p:cNvSpPr>
            <a:spLocks noGrp="1"/>
          </p:cNvSpPr>
          <p:nvPr>
            <p:ph sz="quarter" idx="12"/>
          </p:nvPr>
        </p:nvSpPr>
        <p:spPr>
          <a:xfrm>
            <a:off x="457201" y="1381125"/>
            <a:ext cx="8228012" cy="523876"/>
          </a:xfrm>
        </p:spPr>
        <p:txBody>
          <a:bodyPr/>
          <a:lstStyle/>
          <a:p>
            <a:r>
              <a:rPr lang="en-US" dirty="0" err="1"/>
              <a:t>Solr</a:t>
            </a:r>
            <a:r>
              <a:rPr lang="en-US" dirty="0"/>
              <a:t> –e cloud </a:t>
            </a:r>
            <a:endParaRPr lang="en-IN" dirty="0"/>
          </a:p>
        </p:txBody>
      </p:sp>
      <p:sp>
        <p:nvSpPr>
          <p:cNvPr id="3" name="Title 2">
            <a:extLst>
              <a:ext uri="{FF2B5EF4-FFF2-40B4-BE49-F238E27FC236}">
                <a16:creationId xmlns:a16="http://schemas.microsoft.com/office/drawing/2014/main" id="{1C6D14F1-B21B-726B-776C-BB3C05F4160C}"/>
              </a:ext>
            </a:extLst>
          </p:cNvPr>
          <p:cNvSpPr>
            <a:spLocks noGrp="1"/>
          </p:cNvSpPr>
          <p:nvPr>
            <p:ph type="title"/>
          </p:nvPr>
        </p:nvSpPr>
        <p:spPr/>
        <p:txBody>
          <a:bodyPr/>
          <a:lstStyle/>
          <a:p>
            <a:r>
              <a:rPr lang="en-US" dirty="0" err="1"/>
              <a:t>Solr</a:t>
            </a:r>
            <a:r>
              <a:rPr lang="en-US" dirty="0"/>
              <a:t> Cloud Local With N nodes interactive way</a:t>
            </a:r>
            <a:endParaRPr lang="en-IN" dirty="0"/>
          </a:p>
        </p:txBody>
      </p:sp>
      <p:pic>
        <p:nvPicPr>
          <p:cNvPr id="6" name="Picture 5">
            <a:extLst>
              <a:ext uri="{FF2B5EF4-FFF2-40B4-BE49-F238E27FC236}">
                <a16:creationId xmlns:a16="http://schemas.microsoft.com/office/drawing/2014/main" id="{99537866-E503-1483-D070-1A4C93A4F8B4}"/>
              </a:ext>
            </a:extLst>
          </p:cNvPr>
          <p:cNvPicPr>
            <a:picLocks noChangeAspect="1"/>
          </p:cNvPicPr>
          <p:nvPr/>
        </p:nvPicPr>
        <p:blipFill>
          <a:blip r:embed="rId2"/>
          <a:stretch>
            <a:fillRect/>
          </a:stretch>
        </p:blipFill>
        <p:spPr>
          <a:xfrm>
            <a:off x="0" y="1926022"/>
            <a:ext cx="9144000" cy="4155842"/>
          </a:xfrm>
          <a:prstGeom prst="rect">
            <a:avLst/>
          </a:prstGeom>
        </p:spPr>
      </p:pic>
    </p:spTree>
    <p:extLst>
      <p:ext uri="{BB962C8B-B14F-4D97-AF65-F5344CB8AC3E}">
        <p14:creationId xmlns:p14="http://schemas.microsoft.com/office/powerpoint/2010/main" val="152193600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36F919E0-31F3-0953-B07C-D7141548104D}"/>
              </a:ext>
            </a:extLst>
          </p:cNvPr>
          <p:cNvSpPr>
            <a:spLocks noGrp="1"/>
          </p:cNvSpPr>
          <p:nvPr>
            <p:ph type="body" sz="quarter" idx="10"/>
          </p:nvPr>
        </p:nvSpPr>
        <p:spPr>
          <a:xfrm>
            <a:off x="483637" y="2133600"/>
            <a:ext cx="8228013" cy="670326"/>
          </a:xfrm>
        </p:spPr>
        <p:txBody>
          <a:bodyPr/>
          <a:lstStyle/>
          <a:p>
            <a:pPr algn="ctr"/>
            <a:r>
              <a:rPr lang="en-IN" dirty="0"/>
              <a:t>How Solr Cloud Works</a:t>
            </a:r>
          </a:p>
        </p:txBody>
      </p:sp>
    </p:spTree>
    <p:extLst>
      <p:ext uri="{BB962C8B-B14F-4D97-AF65-F5344CB8AC3E}">
        <p14:creationId xmlns:p14="http://schemas.microsoft.com/office/powerpoint/2010/main" val="2617248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F61955B-F306-D2EC-87E0-C321F932F984}"/>
              </a:ext>
            </a:extLst>
          </p:cNvPr>
          <p:cNvSpPr>
            <a:spLocks noGrp="1"/>
          </p:cNvSpPr>
          <p:nvPr>
            <p:ph sz="quarter" idx="12"/>
          </p:nvPr>
        </p:nvSpPr>
        <p:spPr>
          <a:xfrm>
            <a:off x="457201" y="1381125"/>
            <a:ext cx="8228012" cy="1590675"/>
          </a:xfrm>
        </p:spPr>
        <p:txBody>
          <a:bodyPr/>
          <a:lstStyle/>
          <a:p>
            <a:r>
              <a:rPr lang="en-US" dirty="0"/>
              <a:t>A Solr Cloud cluster consists of some "logical" concepts layered on top of some "physical" concepts.</a:t>
            </a:r>
          </a:p>
          <a:p>
            <a:endParaRPr lang="en-IN" dirty="0"/>
          </a:p>
        </p:txBody>
      </p:sp>
      <p:sp>
        <p:nvSpPr>
          <p:cNvPr id="3" name="Title 2">
            <a:extLst>
              <a:ext uri="{FF2B5EF4-FFF2-40B4-BE49-F238E27FC236}">
                <a16:creationId xmlns:a16="http://schemas.microsoft.com/office/drawing/2014/main" id="{53CB666F-71B8-16EC-B7BB-AE3DB1806E43}"/>
              </a:ext>
            </a:extLst>
          </p:cNvPr>
          <p:cNvSpPr>
            <a:spLocks noGrp="1"/>
          </p:cNvSpPr>
          <p:nvPr>
            <p:ph type="title"/>
          </p:nvPr>
        </p:nvSpPr>
        <p:spPr/>
        <p:txBody>
          <a:bodyPr/>
          <a:lstStyle/>
          <a:p>
            <a:r>
              <a:rPr lang="en-IN" dirty="0"/>
              <a:t>Key Solr Cloud Concepts</a:t>
            </a:r>
          </a:p>
        </p:txBody>
      </p:sp>
      <p:graphicFrame>
        <p:nvGraphicFramePr>
          <p:cNvPr id="7" name="Diagram 6">
            <a:extLst>
              <a:ext uri="{FF2B5EF4-FFF2-40B4-BE49-F238E27FC236}">
                <a16:creationId xmlns:a16="http://schemas.microsoft.com/office/drawing/2014/main" id="{5C3D3E07-6455-0A80-FCF0-2C944C3ADB58}"/>
              </a:ext>
            </a:extLst>
          </p:cNvPr>
          <p:cNvGraphicFramePr/>
          <p:nvPr>
            <p:extLst>
              <p:ext uri="{D42A27DB-BD31-4B8C-83A1-F6EECF244321}">
                <p14:modId xmlns:p14="http://schemas.microsoft.com/office/powerpoint/2010/main" val="3336020731"/>
              </p:ext>
            </p:extLst>
          </p:nvPr>
        </p:nvGraphicFramePr>
        <p:xfrm>
          <a:off x="1600200" y="2362200"/>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0847328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F61955B-F306-D2EC-87E0-C321F932F984}"/>
              </a:ext>
            </a:extLst>
          </p:cNvPr>
          <p:cNvSpPr>
            <a:spLocks noGrp="1"/>
          </p:cNvSpPr>
          <p:nvPr>
            <p:ph sz="quarter" idx="12"/>
          </p:nvPr>
        </p:nvSpPr>
        <p:spPr>
          <a:xfrm>
            <a:off x="457201" y="1381125"/>
            <a:ext cx="8228012" cy="5019675"/>
          </a:xfrm>
        </p:spPr>
        <p:txBody>
          <a:bodyPr>
            <a:normAutofit/>
          </a:bodyPr>
          <a:lstStyle/>
          <a:p>
            <a:r>
              <a:rPr lang="en-US" dirty="0"/>
              <a:t>Logical</a:t>
            </a:r>
          </a:p>
          <a:p>
            <a:pPr lvl="1"/>
            <a:r>
              <a:rPr lang="en-US" dirty="0"/>
              <a:t>A Cluster can host multiple Collections of Solr Documents.</a:t>
            </a:r>
          </a:p>
          <a:p>
            <a:pPr lvl="1"/>
            <a:r>
              <a:rPr lang="en-US" dirty="0"/>
              <a:t>A collection can be partitioned into multiple Shards, which contain a subset of the Documents in the Collection.</a:t>
            </a:r>
          </a:p>
          <a:p>
            <a:pPr lvl="1"/>
            <a:r>
              <a:rPr lang="en-US" dirty="0"/>
              <a:t>The number of Shards that a Collection has determines:</a:t>
            </a:r>
          </a:p>
          <a:p>
            <a:pPr lvl="2"/>
            <a:r>
              <a:rPr lang="en-US" dirty="0"/>
              <a:t>The theoretical limit to the number of Documents that Collection can reasonably contain.</a:t>
            </a:r>
          </a:p>
          <a:p>
            <a:pPr lvl="2"/>
            <a:r>
              <a:rPr lang="en-US" dirty="0"/>
              <a:t>The amount of parallelization that is possible for an individual search request.</a:t>
            </a:r>
            <a:endParaRPr lang="en-IN" dirty="0"/>
          </a:p>
        </p:txBody>
      </p:sp>
      <p:sp>
        <p:nvSpPr>
          <p:cNvPr id="3" name="Title 2">
            <a:extLst>
              <a:ext uri="{FF2B5EF4-FFF2-40B4-BE49-F238E27FC236}">
                <a16:creationId xmlns:a16="http://schemas.microsoft.com/office/drawing/2014/main" id="{53CB666F-71B8-16EC-B7BB-AE3DB1806E43}"/>
              </a:ext>
            </a:extLst>
          </p:cNvPr>
          <p:cNvSpPr>
            <a:spLocks noGrp="1"/>
          </p:cNvSpPr>
          <p:nvPr>
            <p:ph type="title"/>
          </p:nvPr>
        </p:nvSpPr>
        <p:spPr/>
        <p:txBody>
          <a:bodyPr/>
          <a:lstStyle/>
          <a:p>
            <a:r>
              <a:rPr lang="en-IN" dirty="0"/>
              <a:t>Key Solr Cloud Concepts</a:t>
            </a:r>
          </a:p>
        </p:txBody>
      </p:sp>
    </p:spTree>
    <p:extLst>
      <p:ext uri="{BB962C8B-B14F-4D97-AF65-F5344CB8AC3E}">
        <p14:creationId xmlns:p14="http://schemas.microsoft.com/office/powerpoint/2010/main" val="219378316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F61955B-F306-D2EC-87E0-C321F932F984}"/>
              </a:ext>
            </a:extLst>
          </p:cNvPr>
          <p:cNvSpPr>
            <a:spLocks noGrp="1"/>
          </p:cNvSpPr>
          <p:nvPr>
            <p:ph sz="quarter" idx="12"/>
          </p:nvPr>
        </p:nvSpPr>
        <p:spPr>
          <a:xfrm>
            <a:off x="457201" y="1381125"/>
            <a:ext cx="8228012" cy="5095875"/>
          </a:xfrm>
        </p:spPr>
        <p:txBody>
          <a:bodyPr>
            <a:normAutofit fontScale="92500" lnSpcReduction="10000"/>
          </a:bodyPr>
          <a:lstStyle/>
          <a:p>
            <a:r>
              <a:rPr lang="en-US" dirty="0"/>
              <a:t>Physical</a:t>
            </a:r>
          </a:p>
          <a:p>
            <a:pPr lvl="1"/>
            <a:r>
              <a:rPr lang="en-US" dirty="0"/>
              <a:t>A Cluster is made up of one or more Solr Nodes, which are running instances of the Solr server process.</a:t>
            </a:r>
          </a:p>
          <a:p>
            <a:pPr lvl="1"/>
            <a:r>
              <a:rPr lang="en-US" dirty="0"/>
              <a:t>Each Node can host multiple Cores.</a:t>
            </a:r>
          </a:p>
          <a:p>
            <a:pPr lvl="1"/>
            <a:r>
              <a:rPr lang="en-US" dirty="0"/>
              <a:t>Each Core in a Cluster is a physical Replica for a logical Shard.</a:t>
            </a:r>
          </a:p>
          <a:p>
            <a:pPr lvl="1"/>
            <a:r>
              <a:rPr lang="en-US" dirty="0"/>
              <a:t>Every Replica uses the same configuration specified for the Collection that it is a part of.</a:t>
            </a:r>
          </a:p>
          <a:p>
            <a:pPr lvl="1"/>
            <a:r>
              <a:rPr lang="en-US" dirty="0"/>
              <a:t>The number of Replicas that each Shard has determines:</a:t>
            </a:r>
          </a:p>
          <a:p>
            <a:pPr lvl="1"/>
            <a:r>
              <a:rPr lang="en-US" dirty="0"/>
              <a:t>The level of redundancy built into the Collection and how fault tolerant the Cluster can be in the event that some Nodes become unavailable.</a:t>
            </a:r>
          </a:p>
          <a:p>
            <a:pPr lvl="1"/>
            <a:r>
              <a:rPr lang="en-US" dirty="0"/>
              <a:t>The theoretical limit in the number concurrent search requests that can be processed under heavy load.</a:t>
            </a:r>
            <a:endParaRPr lang="en-IN" dirty="0"/>
          </a:p>
        </p:txBody>
      </p:sp>
      <p:sp>
        <p:nvSpPr>
          <p:cNvPr id="3" name="Title 2">
            <a:extLst>
              <a:ext uri="{FF2B5EF4-FFF2-40B4-BE49-F238E27FC236}">
                <a16:creationId xmlns:a16="http://schemas.microsoft.com/office/drawing/2014/main" id="{53CB666F-71B8-16EC-B7BB-AE3DB1806E43}"/>
              </a:ext>
            </a:extLst>
          </p:cNvPr>
          <p:cNvSpPr>
            <a:spLocks noGrp="1"/>
          </p:cNvSpPr>
          <p:nvPr>
            <p:ph type="title"/>
          </p:nvPr>
        </p:nvSpPr>
        <p:spPr/>
        <p:txBody>
          <a:bodyPr/>
          <a:lstStyle/>
          <a:p>
            <a:r>
              <a:rPr lang="en-IN" dirty="0"/>
              <a:t>Key Solr Cloud Concepts</a:t>
            </a:r>
          </a:p>
        </p:txBody>
      </p:sp>
    </p:spTree>
    <p:extLst>
      <p:ext uri="{BB962C8B-B14F-4D97-AF65-F5344CB8AC3E}">
        <p14:creationId xmlns:p14="http://schemas.microsoft.com/office/powerpoint/2010/main" val="36481455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A4D9DBB-B153-1B81-328A-6BCE83094822}"/>
              </a:ext>
            </a:extLst>
          </p:cNvPr>
          <p:cNvSpPr>
            <a:spLocks noGrp="1"/>
          </p:cNvSpPr>
          <p:nvPr>
            <p:ph type="title"/>
          </p:nvPr>
        </p:nvSpPr>
        <p:spPr/>
        <p:txBody>
          <a:bodyPr/>
          <a:lstStyle/>
          <a:p>
            <a:r>
              <a:rPr lang="en-US" dirty="0"/>
              <a:t>Shards and Indexing Data in SolrCloud</a:t>
            </a:r>
            <a:endParaRPr lang="en-IN" dirty="0"/>
          </a:p>
        </p:txBody>
      </p:sp>
      <p:pic>
        <p:nvPicPr>
          <p:cNvPr id="9" name="Picture 8">
            <a:extLst>
              <a:ext uri="{FF2B5EF4-FFF2-40B4-BE49-F238E27FC236}">
                <a16:creationId xmlns:a16="http://schemas.microsoft.com/office/drawing/2014/main" id="{65BAB79F-0973-F574-B4C1-2E9CDDCFE78D}"/>
              </a:ext>
            </a:extLst>
          </p:cNvPr>
          <p:cNvPicPr>
            <a:picLocks noChangeAspect="1"/>
          </p:cNvPicPr>
          <p:nvPr/>
        </p:nvPicPr>
        <p:blipFill>
          <a:blip r:embed="rId2"/>
          <a:stretch>
            <a:fillRect/>
          </a:stretch>
        </p:blipFill>
        <p:spPr>
          <a:xfrm>
            <a:off x="461035" y="1600200"/>
            <a:ext cx="8393565" cy="4800600"/>
          </a:xfrm>
          <a:prstGeom prst="rect">
            <a:avLst/>
          </a:prstGeom>
        </p:spPr>
      </p:pic>
    </p:spTree>
    <p:extLst>
      <p:ext uri="{BB962C8B-B14F-4D97-AF65-F5344CB8AC3E}">
        <p14:creationId xmlns:p14="http://schemas.microsoft.com/office/powerpoint/2010/main" val="312329662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D578522-EFB4-57A8-4BB3-975396CA79A2}"/>
              </a:ext>
            </a:extLst>
          </p:cNvPr>
          <p:cNvSpPr>
            <a:spLocks noGrp="1"/>
          </p:cNvSpPr>
          <p:nvPr>
            <p:ph sz="quarter" idx="12"/>
          </p:nvPr>
        </p:nvSpPr>
        <p:spPr/>
        <p:txBody>
          <a:bodyPr>
            <a:normAutofit fontScale="85000" lnSpcReduction="10000"/>
          </a:bodyPr>
          <a:lstStyle/>
          <a:p>
            <a:r>
              <a:rPr lang="en-US" dirty="0"/>
              <a:t>When our collection is too large for one node, we can break it up and store it in sections by creating multiple shards.</a:t>
            </a:r>
          </a:p>
          <a:p>
            <a:r>
              <a:rPr lang="en-US" dirty="0"/>
              <a:t>A Shard is a logical partition of the collection, containing a subset of documents from the collection.</a:t>
            </a:r>
          </a:p>
          <a:p>
            <a:r>
              <a:rPr lang="en-US" dirty="0"/>
              <a:t>It ensures every document in a collection is contained in exactly one Shard.</a:t>
            </a:r>
          </a:p>
          <a:p>
            <a:r>
              <a:rPr lang="en-US" dirty="0"/>
              <a:t>Which shard contains each document in a collection depends on the overall "Sharding" strategy for that collection. </a:t>
            </a:r>
          </a:p>
          <a:p>
            <a:r>
              <a:rPr lang="en-US" dirty="0"/>
              <a:t>For example, we might have a collection where the "country" field of each document determines which shard it is part of, so documents from the same country are co-located. </a:t>
            </a:r>
          </a:p>
          <a:p>
            <a:r>
              <a:rPr lang="en-US" dirty="0"/>
              <a:t>A different collection might simply use a "hash" on the </a:t>
            </a:r>
            <a:r>
              <a:rPr lang="en-US" dirty="0" err="1"/>
              <a:t>uniqueKey</a:t>
            </a:r>
            <a:r>
              <a:rPr lang="en-US" dirty="0"/>
              <a:t> of each document to determine its Shard.</a:t>
            </a:r>
            <a:endParaRPr lang="en-IN" dirty="0"/>
          </a:p>
        </p:txBody>
      </p:sp>
      <p:sp>
        <p:nvSpPr>
          <p:cNvPr id="3" name="Title 2">
            <a:extLst>
              <a:ext uri="{FF2B5EF4-FFF2-40B4-BE49-F238E27FC236}">
                <a16:creationId xmlns:a16="http://schemas.microsoft.com/office/drawing/2014/main" id="{5A4D9DBB-B153-1B81-328A-6BCE83094822}"/>
              </a:ext>
            </a:extLst>
          </p:cNvPr>
          <p:cNvSpPr>
            <a:spLocks noGrp="1"/>
          </p:cNvSpPr>
          <p:nvPr>
            <p:ph type="title"/>
          </p:nvPr>
        </p:nvSpPr>
        <p:spPr/>
        <p:txBody>
          <a:bodyPr/>
          <a:lstStyle/>
          <a:p>
            <a:r>
              <a:rPr lang="en-US" dirty="0"/>
              <a:t>Shards and Indexing Data in SolrCloud</a:t>
            </a:r>
            <a:endParaRPr lang="en-IN" dirty="0"/>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3123F071-8637-BB32-CB1B-F2881355034F}"/>
                  </a:ext>
                </a:extLst>
              </p14:cNvPr>
              <p14:cNvContentPartPr/>
              <p14:nvPr/>
            </p14:nvContentPartPr>
            <p14:xfrm>
              <a:off x="634158" y="3881270"/>
              <a:ext cx="4787280" cy="56520"/>
            </p14:xfrm>
          </p:contentPart>
        </mc:Choice>
        <mc:Fallback xmlns="">
          <p:pic>
            <p:nvPicPr>
              <p:cNvPr id="5" name="Ink 4">
                <a:extLst>
                  <a:ext uri="{FF2B5EF4-FFF2-40B4-BE49-F238E27FC236}">
                    <a16:creationId xmlns:a16="http://schemas.microsoft.com/office/drawing/2014/main" id="{3123F071-8637-BB32-CB1B-F2881355034F}"/>
                  </a:ext>
                </a:extLst>
              </p:cNvPr>
              <p:cNvPicPr/>
              <p:nvPr/>
            </p:nvPicPr>
            <p:blipFill>
              <a:blip r:embed="rId3"/>
              <a:stretch>
                <a:fillRect/>
              </a:stretch>
            </p:blipFill>
            <p:spPr>
              <a:xfrm>
                <a:off x="628038" y="3875150"/>
                <a:ext cx="4799520" cy="687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E62D9F60-0C95-DDE1-23BB-9B6A6E921F46}"/>
                  </a:ext>
                </a:extLst>
              </p14:cNvPr>
              <p14:cNvContentPartPr/>
              <p14:nvPr/>
            </p14:nvContentPartPr>
            <p14:xfrm>
              <a:off x="503838" y="4945070"/>
              <a:ext cx="7389360" cy="112320"/>
            </p14:xfrm>
          </p:contentPart>
        </mc:Choice>
        <mc:Fallback xmlns="">
          <p:pic>
            <p:nvPicPr>
              <p:cNvPr id="6" name="Ink 5">
                <a:extLst>
                  <a:ext uri="{FF2B5EF4-FFF2-40B4-BE49-F238E27FC236}">
                    <a16:creationId xmlns:a16="http://schemas.microsoft.com/office/drawing/2014/main" id="{E62D9F60-0C95-DDE1-23BB-9B6A6E921F46}"/>
                  </a:ext>
                </a:extLst>
              </p:cNvPr>
              <p:cNvPicPr/>
              <p:nvPr/>
            </p:nvPicPr>
            <p:blipFill>
              <a:blip r:embed="rId5"/>
              <a:stretch>
                <a:fillRect/>
              </a:stretch>
            </p:blipFill>
            <p:spPr>
              <a:xfrm>
                <a:off x="497718" y="4938950"/>
                <a:ext cx="740160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0" name="Ink 9">
                <a:extLst>
                  <a:ext uri="{FF2B5EF4-FFF2-40B4-BE49-F238E27FC236}">
                    <a16:creationId xmlns:a16="http://schemas.microsoft.com/office/drawing/2014/main" id="{81858790-BAE7-22AD-5A11-654B4984CD2D}"/>
                  </a:ext>
                </a:extLst>
              </p14:cNvPr>
              <p14:cNvContentPartPr/>
              <p14:nvPr/>
            </p14:nvContentPartPr>
            <p14:xfrm>
              <a:off x="624798" y="5728070"/>
              <a:ext cx="5776200" cy="67320"/>
            </p14:xfrm>
          </p:contentPart>
        </mc:Choice>
        <mc:Fallback xmlns="">
          <p:pic>
            <p:nvPicPr>
              <p:cNvPr id="10" name="Ink 9">
                <a:extLst>
                  <a:ext uri="{FF2B5EF4-FFF2-40B4-BE49-F238E27FC236}">
                    <a16:creationId xmlns:a16="http://schemas.microsoft.com/office/drawing/2014/main" id="{81858790-BAE7-22AD-5A11-654B4984CD2D}"/>
                  </a:ext>
                </a:extLst>
              </p:cNvPr>
              <p:cNvPicPr/>
              <p:nvPr/>
            </p:nvPicPr>
            <p:blipFill>
              <a:blip r:embed="rId7"/>
              <a:stretch>
                <a:fillRect/>
              </a:stretch>
            </p:blipFill>
            <p:spPr>
              <a:xfrm>
                <a:off x="618678" y="5721950"/>
                <a:ext cx="5788440" cy="79560"/>
              </a:xfrm>
              <a:prstGeom prst="rect">
                <a:avLst/>
              </a:prstGeom>
            </p:spPr>
          </p:pic>
        </mc:Fallback>
      </mc:AlternateContent>
    </p:spTree>
    <p:extLst>
      <p:ext uri="{BB962C8B-B14F-4D97-AF65-F5344CB8AC3E}">
        <p14:creationId xmlns:p14="http://schemas.microsoft.com/office/powerpoint/2010/main" val="137131755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D578522-EFB4-57A8-4BB3-975396CA79A2}"/>
              </a:ext>
            </a:extLst>
          </p:cNvPr>
          <p:cNvSpPr>
            <a:spLocks noGrp="1"/>
          </p:cNvSpPr>
          <p:nvPr>
            <p:ph sz="quarter" idx="12"/>
          </p:nvPr>
        </p:nvSpPr>
        <p:spPr/>
        <p:txBody>
          <a:bodyPr>
            <a:normAutofit/>
          </a:bodyPr>
          <a:lstStyle/>
          <a:p>
            <a:r>
              <a:rPr lang="en-US" dirty="0"/>
              <a:t>Before SolrCloud, Solr supported Distributed Search, which allowed one query to be executed across multiple shards.</a:t>
            </a:r>
          </a:p>
          <a:p>
            <a:r>
              <a:rPr lang="en-US" dirty="0"/>
              <a:t>The query was executed against the entire Solr index and no documents would be missed from the search results.</a:t>
            </a:r>
          </a:p>
          <a:p>
            <a:endParaRPr lang="en-IN" dirty="0"/>
          </a:p>
        </p:txBody>
      </p:sp>
      <p:sp>
        <p:nvSpPr>
          <p:cNvPr id="3" name="Title 2">
            <a:extLst>
              <a:ext uri="{FF2B5EF4-FFF2-40B4-BE49-F238E27FC236}">
                <a16:creationId xmlns:a16="http://schemas.microsoft.com/office/drawing/2014/main" id="{5A4D9DBB-B153-1B81-328A-6BCE83094822}"/>
              </a:ext>
            </a:extLst>
          </p:cNvPr>
          <p:cNvSpPr>
            <a:spLocks noGrp="1"/>
          </p:cNvSpPr>
          <p:nvPr>
            <p:ph type="title"/>
          </p:nvPr>
        </p:nvSpPr>
        <p:spPr/>
        <p:txBody>
          <a:bodyPr/>
          <a:lstStyle/>
          <a:p>
            <a:r>
              <a:rPr lang="en-US" dirty="0"/>
              <a:t>Shards and Indexing Data in SolrCloud</a:t>
            </a:r>
            <a:endParaRPr lang="en-IN" dirty="0"/>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A645ABF0-8D58-07E0-C0D2-F0D49155DA3E}"/>
                  </a:ext>
                </a:extLst>
              </p14:cNvPr>
              <p14:cNvContentPartPr/>
              <p14:nvPr/>
            </p14:nvContentPartPr>
            <p14:xfrm>
              <a:off x="4777038" y="3106550"/>
              <a:ext cx="3752280" cy="38160"/>
            </p14:xfrm>
          </p:contentPart>
        </mc:Choice>
        <mc:Fallback xmlns="">
          <p:pic>
            <p:nvPicPr>
              <p:cNvPr id="4" name="Ink 3">
                <a:extLst>
                  <a:ext uri="{FF2B5EF4-FFF2-40B4-BE49-F238E27FC236}">
                    <a16:creationId xmlns:a16="http://schemas.microsoft.com/office/drawing/2014/main" id="{A645ABF0-8D58-07E0-C0D2-F0D49155DA3E}"/>
                  </a:ext>
                </a:extLst>
              </p:cNvPr>
              <p:cNvPicPr/>
              <p:nvPr/>
            </p:nvPicPr>
            <p:blipFill>
              <a:blip r:embed="rId3"/>
              <a:stretch>
                <a:fillRect/>
              </a:stretch>
            </p:blipFill>
            <p:spPr>
              <a:xfrm>
                <a:off x="4770918" y="3100430"/>
                <a:ext cx="3764520" cy="504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7" name="Ink 6">
                <a:extLst>
                  <a:ext uri="{FF2B5EF4-FFF2-40B4-BE49-F238E27FC236}">
                    <a16:creationId xmlns:a16="http://schemas.microsoft.com/office/drawing/2014/main" id="{3D7E4EDC-B756-BD48-B49B-ED4068EF88D1}"/>
                  </a:ext>
                </a:extLst>
              </p14:cNvPr>
              <p14:cNvContentPartPr/>
              <p14:nvPr/>
            </p14:nvContentPartPr>
            <p14:xfrm>
              <a:off x="1315638" y="3507950"/>
              <a:ext cx="7118640" cy="57600"/>
            </p14:xfrm>
          </p:contentPart>
        </mc:Choice>
        <mc:Fallback xmlns="">
          <p:pic>
            <p:nvPicPr>
              <p:cNvPr id="7" name="Ink 6">
                <a:extLst>
                  <a:ext uri="{FF2B5EF4-FFF2-40B4-BE49-F238E27FC236}">
                    <a16:creationId xmlns:a16="http://schemas.microsoft.com/office/drawing/2014/main" id="{3D7E4EDC-B756-BD48-B49B-ED4068EF88D1}"/>
                  </a:ext>
                </a:extLst>
              </p:cNvPr>
              <p:cNvPicPr/>
              <p:nvPr/>
            </p:nvPicPr>
            <p:blipFill>
              <a:blip r:embed="rId5"/>
              <a:stretch>
                <a:fillRect/>
              </a:stretch>
            </p:blipFill>
            <p:spPr>
              <a:xfrm>
                <a:off x="1309518" y="3501830"/>
                <a:ext cx="7130880" cy="698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8" name="Ink 7">
                <a:extLst>
                  <a:ext uri="{FF2B5EF4-FFF2-40B4-BE49-F238E27FC236}">
                    <a16:creationId xmlns:a16="http://schemas.microsoft.com/office/drawing/2014/main" id="{C9D623E5-689B-8F84-F2DD-AD96C16F1529}"/>
                  </a:ext>
                </a:extLst>
              </p14:cNvPr>
              <p14:cNvContentPartPr/>
              <p14:nvPr/>
            </p14:nvContentPartPr>
            <p14:xfrm>
              <a:off x="680958" y="3890270"/>
              <a:ext cx="1009440" cy="31320"/>
            </p14:xfrm>
          </p:contentPart>
        </mc:Choice>
        <mc:Fallback xmlns="">
          <p:pic>
            <p:nvPicPr>
              <p:cNvPr id="8" name="Ink 7">
                <a:extLst>
                  <a:ext uri="{FF2B5EF4-FFF2-40B4-BE49-F238E27FC236}">
                    <a16:creationId xmlns:a16="http://schemas.microsoft.com/office/drawing/2014/main" id="{C9D623E5-689B-8F84-F2DD-AD96C16F1529}"/>
                  </a:ext>
                </a:extLst>
              </p:cNvPr>
              <p:cNvPicPr/>
              <p:nvPr/>
            </p:nvPicPr>
            <p:blipFill>
              <a:blip r:embed="rId7"/>
              <a:stretch>
                <a:fillRect/>
              </a:stretch>
            </p:blipFill>
            <p:spPr>
              <a:xfrm>
                <a:off x="674838" y="3884150"/>
                <a:ext cx="1021680" cy="43560"/>
              </a:xfrm>
              <a:prstGeom prst="rect">
                <a:avLst/>
              </a:prstGeom>
            </p:spPr>
          </p:pic>
        </mc:Fallback>
      </mc:AlternateContent>
    </p:spTree>
    <p:extLst>
      <p:ext uri="{BB962C8B-B14F-4D97-AF65-F5344CB8AC3E}">
        <p14:creationId xmlns:p14="http://schemas.microsoft.com/office/powerpoint/2010/main" val="384869359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A4D9DBB-B153-1B81-328A-6BCE83094822}"/>
              </a:ext>
            </a:extLst>
          </p:cNvPr>
          <p:cNvSpPr>
            <a:spLocks noGrp="1"/>
          </p:cNvSpPr>
          <p:nvPr>
            <p:ph type="title"/>
          </p:nvPr>
        </p:nvSpPr>
        <p:spPr/>
        <p:txBody>
          <a:bodyPr/>
          <a:lstStyle/>
          <a:p>
            <a:r>
              <a:rPr lang="en-US" dirty="0"/>
              <a:t>Shards and Indexing Data in SolrCloud</a:t>
            </a:r>
            <a:endParaRPr lang="en-IN" dirty="0"/>
          </a:p>
        </p:txBody>
      </p:sp>
      <p:pic>
        <p:nvPicPr>
          <p:cNvPr id="10" name="Picture 9">
            <a:extLst>
              <a:ext uri="{FF2B5EF4-FFF2-40B4-BE49-F238E27FC236}">
                <a16:creationId xmlns:a16="http://schemas.microsoft.com/office/drawing/2014/main" id="{FA52BC47-8F24-E163-881B-EED99BA5403E}"/>
              </a:ext>
            </a:extLst>
          </p:cNvPr>
          <p:cNvPicPr>
            <a:picLocks noChangeAspect="1"/>
          </p:cNvPicPr>
          <p:nvPr/>
        </p:nvPicPr>
        <p:blipFill>
          <a:blip r:embed="rId2"/>
          <a:stretch>
            <a:fillRect/>
          </a:stretch>
        </p:blipFill>
        <p:spPr>
          <a:xfrm>
            <a:off x="561709" y="1447800"/>
            <a:ext cx="7992590" cy="4906060"/>
          </a:xfrm>
          <a:prstGeom prst="rect">
            <a:avLst/>
          </a:prstGeom>
        </p:spPr>
      </p:pic>
    </p:spTree>
    <p:extLst>
      <p:ext uri="{BB962C8B-B14F-4D97-AF65-F5344CB8AC3E}">
        <p14:creationId xmlns:p14="http://schemas.microsoft.com/office/powerpoint/2010/main" val="14320502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AC2057A-BEEB-42F1-4CA4-3276B50498A7}"/>
              </a:ext>
            </a:extLst>
          </p:cNvPr>
          <p:cNvSpPr>
            <a:spLocks noGrp="1"/>
          </p:cNvSpPr>
          <p:nvPr>
            <p:ph type="title"/>
          </p:nvPr>
        </p:nvSpPr>
        <p:spPr/>
        <p:txBody>
          <a:bodyPr/>
          <a:lstStyle/>
          <a:p>
            <a:r>
              <a:rPr lang="en-IN" dirty="0"/>
              <a:t>Configuring Solr Instances/Core</a:t>
            </a:r>
          </a:p>
        </p:txBody>
      </p:sp>
      <p:pic>
        <p:nvPicPr>
          <p:cNvPr id="5" name="Picture 4">
            <a:extLst>
              <a:ext uri="{FF2B5EF4-FFF2-40B4-BE49-F238E27FC236}">
                <a16:creationId xmlns:a16="http://schemas.microsoft.com/office/drawing/2014/main" id="{9426462F-5C5D-3049-9A54-3550257C7150}"/>
              </a:ext>
            </a:extLst>
          </p:cNvPr>
          <p:cNvPicPr>
            <a:picLocks noChangeAspect="1"/>
          </p:cNvPicPr>
          <p:nvPr/>
        </p:nvPicPr>
        <p:blipFill>
          <a:blip r:embed="rId2"/>
          <a:stretch>
            <a:fillRect/>
          </a:stretch>
        </p:blipFill>
        <p:spPr>
          <a:xfrm>
            <a:off x="6220" y="1981200"/>
            <a:ext cx="9144000" cy="4175520"/>
          </a:xfrm>
          <a:prstGeom prst="rect">
            <a:avLst/>
          </a:prstGeom>
        </p:spPr>
      </p:pic>
    </p:spTree>
    <p:extLst>
      <p:ext uri="{BB962C8B-B14F-4D97-AF65-F5344CB8AC3E}">
        <p14:creationId xmlns:p14="http://schemas.microsoft.com/office/powerpoint/2010/main" val="15799814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D578522-EFB4-57A8-4BB3-975396CA79A2}"/>
              </a:ext>
            </a:extLst>
          </p:cNvPr>
          <p:cNvSpPr>
            <a:spLocks noGrp="1"/>
          </p:cNvSpPr>
          <p:nvPr>
            <p:ph sz="quarter" idx="12"/>
          </p:nvPr>
        </p:nvSpPr>
        <p:spPr/>
        <p:txBody>
          <a:bodyPr>
            <a:normAutofit lnSpcReduction="10000"/>
          </a:bodyPr>
          <a:lstStyle/>
          <a:p>
            <a:r>
              <a:rPr lang="en-US" dirty="0"/>
              <a:t>There were, however, several problems with the distributed approach that necessitated improvement with SolrCloud:</a:t>
            </a:r>
          </a:p>
          <a:p>
            <a:pPr lvl="1"/>
            <a:r>
              <a:rPr lang="en-US" dirty="0"/>
              <a:t>Splitting an index into shards was somewhat manual.</a:t>
            </a:r>
          </a:p>
          <a:p>
            <a:pPr lvl="1"/>
            <a:r>
              <a:rPr lang="en-US" dirty="0"/>
              <a:t>There was no support for distributed indexing</a:t>
            </a:r>
          </a:p>
          <a:p>
            <a:pPr lvl="1"/>
            <a:r>
              <a:rPr lang="en-US" dirty="0"/>
              <a:t>Hence, we needed to explicitly send documents to a specific shard.</a:t>
            </a:r>
          </a:p>
          <a:p>
            <a:pPr lvl="1"/>
            <a:r>
              <a:rPr lang="en-US" dirty="0"/>
              <a:t>Solr couldn’t figure out on its own what shards to send documents to.</a:t>
            </a:r>
          </a:p>
          <a:p>
            <a:pPr lvl="1"/>
            <a:r>
              <a:rPr lang="en-US" dirty="0"/>
              <a:t>There was no load balancing or failover.</a:t>
            </a:r>
          </a:p>
          <a:p>
            <a:pPr lvl="1"/>
            <a:r>
              <a:rPr lang="en-US" dirty="0"/>
              <a:t>So, if we got a high number of queries, we needed to figure out where to send them and if one shard died it was just gone.</a:t>
            </a:r>
            <a:endParaRPr lang="en-IN" dirty="0"/>
          </a:p>
        </p:txBody>
      </p:sp>
      <p:sp>
        <p:nvSpPr>
          <p:cNvPr id="3" name="Title 2">
            <a:extLst>
              <a:ext uri="{FF2B5EF4-FFF2-40B4-BE49-F238E27FC236}">
                <a16:creationId xmlns:a16="http://schemas.microsoft.com/office/drawing/2014/main" id="{5A4D9DBB-B153-1B81-328A-6BCE83094822}"/>
              </a:ext>
            </a:extLst>
          </p:cNvPr>
          <p:cNvSpPr>
            <a:spLocks noGrp="1"/>
          </p:cNvSpPr>
          <p:nvPr>
            <p:ph type="title"/>
          </p:nvPr>
        </p:nvSpPr>
        <p:spPr/>
        <p:txBody>
          <a:bodyPr/>
          <a:lstStyle/>
          <a:p>
            <a:r>
              <a:rPr lang="en-US" dirty="0"/>
              <a:t>Shards and Indexing Data in SolrCloud</a:t>
            </a:r>
            <a:endParaRPr lang="en-IN" dirty="0"/>
          </a:p>
        </p:txBody>
      </p:sp>
    </p:spTree>
    <p:extLst>
      <p:ext uri="{BB962C8B-B14F-4D97-AF65-F5344CB8AC3E}">
        <p14:creationId xmlns:p14="http://schemas.microsoft.com/office/powerpoint/2010/main" val="247004257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D578522-EFB4-57A8-4BB3-975396CA79A2}"/>
              </a:ext>
            </a:extLst>
          </p:cNvPr>
          <p:cNvSpPr>
            <a:spLocks noGrp="1"/>
          </p:cNvSpPr>
          <p:nvPr>
            <p:ph sz="quarter" idx="12"/>
          </p:nvPr>
        </p:nvSpPr>
        <p:spPr/>
        <p:txBody>
          <a:bodyPr>
            <a:normAutofit/>
          </a:bodyPr>
          <a:lstStyle/>
          <a:p>
            <a:r>
              <a:rPr lang="en-US" dirty="0"/>
              <a:t>Solr Cloud fixes all those problems. </a:t>
            </a:r>
          </a:p>
          <a:p>
            <a:pPr lvl="1"/>
            <a:r>
              <a:rPr lang="en-US" dirty="0"/>
              <a:t>There is support for distributing both the index process and the queries automatically.</a:t>
            </a:r>
          </a:p>
          <a:p>
            <a:pPr lvl="1"/>
            <a:r>
              <a:rPr lang="en-US" dirty="0" err="1"/>
              <a:t>ZooKeeper</a:t>
            </a:r>
            <a:r>
              <a:rPr lang="en-US" dirty="0"/>
              <a:t> provides failover and load balancing.</a:t>
            </a:r>
          </a:p>
          <a:p>
            <a:pPr lvl="1"/>
            <a:r>
              <a:rPr lang="en-US" dirty="0"/>
              <a:t> Additionally, every shard can also have multiple replicas for additional robustness.</a:t>
            </a:r>
          </a:p>
          <a:p>
            <a:pPr lvl="1"/>
            <a:r>
              <a:rPr lang="en-US" dirty="0"/>
              <a:t>In Solr Cloud there are no masters or slaves. Instead, every shard consists of at least one physical replica, exactly one of which is a leader. </a:t>
            </a:r>
            <a:endParaRPr lang="en-IN" dirty="0"/>
          </a:p>
        </p:txBody>
      </p:sp>
      <p:sp>
        <p:nvSpPr>
          <p:cNvPr id="3" name="Title 2">
            <a:extLst>
              <a:ext uri="{FF2B5EF4-FFF2-40B4-BE49-F238E27FC236}">
                <a16:creationId xmlns:a16="http://schemas.microsoft.com/office/drawing/2014/main" id="{5A4D9DBB-B153-1B81-328A-6BCE83094822}"/>
              </a:ext>
            </a:extLst>
          </p:cNvPr>
          <p:cNvSpPr>
            <a:spLocks noGrp="1"/>
          </p:cNvSpPr>
          <p:nvPr>
            <p:ph type="title"/>
          </p:nvPr>
        </p:nvSpPr>
        <p:spPr/>
        <p:txBody>
          <a:bodyPr/>
          <a:lstStyle/>
          <a:p>
            <a:r>
              <a:rPr lang="en-US" dirty="0"/>
              <a:t>Shards and Indexing Data in SolrCloud</a:t>
            </a:r>
            <a:endParaRPr lang="en-IN" dirty="0"/>
          </a:p>
        </p:txBody>
      </p:sp>
    </p:spTree>
    <p:extLst>
      <p:ext uri="{BB962C8B-B14F-4D97-AF65-F5344CB8AC3E}">
        <p14:creationId xmlns:p14="http://schemas.microsoft.com/office/powerpoint/2010/main" val="207904912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A4D9DBB-B153-1B81-328A-6BCE83094822}"/>
              </a:ext>
            </a:extLst>
          </p:cNvPr>
          <p:cNvSpPr>
            <a:spLocks noGrp="1"/>
          </p:cNvSpPr>
          <p:nvPr>
            <p:ph type="title"/>
          </p:nvPr>
        </p:nvSpPr>
        <p:spPr/>
        <p:txBody>
          <a:bodyPr/>
          <a:lstStyle/>
          <a:p>
            <a:r>
              <a:rPr lang="en-US" dirty="0"/>
              <a:t>Leaders</a:t>
            </a:r>
            <a:endParaRPr lang="en-IN" dirty="0"/>
          </a:p>
        </p:txBody>
      </p:sp>
      <p:pic>
        <p:nvPicPr>
          <p:cNvPr id="7" name="Picture 6">
            <a:extLst>
              <a:ext uri="{FF2B5EF4-FFF2-40B4-BE49-F238E27FC236}">
                <a16:creationId xmlns:a16="http://schemas.microsoft.com/office/drawing/2014/main" id="{F6B09BC5-493D-A4BA-A163-43CDFB3E742F}"/>
              </a:ext>
            </a:extLst>
          </p:cNvPr>
          <p:cNvPicPr>
            <a:picLocks noChangeAspect="1"/>
          </p:cNvPicPr>
          <p:nvPr/>
        </p:nvPicPr>
        <p:blipFill>
          <a:blip r:embed="rId2"/>
          <a:stretch>
            <a:fillRect/>
          </a:stretch>
        </p:blipFill>
        <p:spPr>
          <a:xfrm>
            <a:off x="537227" y="1600200"/>
            <a:ext cx="8125959" cy="4706007"/>
          </a:xfrm>
          <a:prstGeom prst="rect">
            <a:avLst/>
          </a:prstGeom>
        </p:spPr>
      </p:pic>
    </p:spTree>
    <p:extLst>
      <p:ext uri="{BB962C8B-B14F-4D97-AF65-F5344CB8AC3E}">
        <p14:creationId xmlns:p14="http://schemas.microsoft.com/office/powerpoint/2010/main" val="91150457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A4D9DBB-B153-1B81-328A-6BCE83094822}"/>
              </a:ext>
            </a:extLst>
          </p:cNvPr>
          <p:cNvSpPr>
            <a:spLocks noGrp="1"/>
          </p:cNvSpPr>
          <p:nvPr>
            <p:ph type="title"/>
          </p:nvPr>
        </p:nvSpPr>
        <p:spPr/>
        <p:txBody>
          <a:bodyPr/>
          <a:lstStyle/>
          <a:p>
            <a:r>
              <a:rPr lang="en-US" dirty="0"/>
              <a:t>Replication</a:t>
            </a:r>
            <a:endParaRPr lang="en-IN" dirty="0"/>
          </a:p>
        </p:txBody>
      </p:sp>
      <p:pic>
        <p:nvPicPr>
          <p:cNvPr id="4" name="Picture 3">
            <a:extLst>
              <a:ext uri="{FF2B5EF4-FFF2-40B4-BE49-F238E27FC236}">
                <a16:creationId xmlns:a16="http://schemas.microsoft.com/office/drawing/2014/main" id="{C959C5A3-F42F-EB50-49D1-2F19D5A13717}"/>
              </a:ext>
            </a:extLst>
          </p:cNvPr>
          <p:cNvPicPr>
            <a:picLocks noChangeAspect="1"/>
          </p:cNvPicPr>
          <p:nvPr/>
        </p:nvPicPr>
        <p:blipFill>
          <a:blip r:embed="rId2"/>
          <a:stretch>
            <a:fillRect/>
          </a:stretch>
        </p:blipFill>
        <p:spPr>
          <a:xfrm>
            <a:off x="461035" y="1524000"/>
            <a:ext cx="7983064" cy="4629796"/>
          </a:xfrm>
          <a:prstGeom prst="rect">
            <a:avLst/>
          </a:prstGeom>
        </p:spPr>
      </p:pic>
    </p:spTree>
    <p:extLst>
      <p:ext uri="{BB962C8B-B14F-4D97-AF65-F5344CB8AC3E}">
        <p14:creationId xmlns:p14="http://schemas.microsoft.com/office/powerpoint/2010/main" val="242551224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D578522-EFB4-57A8-4BB3-975396CA79A2}"/>
              </a:ext>
            </a:extLst>
          </p:cNvPr>
          <p:cNvSpPr>
            <a:spLocks noGrp="1"/>
          </p:cNvSpPr>
          <p:nvPr>
            <p:ph sz="quarter" idx="12"/>
          </p:nvPr>
        </p:nvSpPr>
        <p:spPr>
          <a:xfrm>
            <a:off x="457201" y="1381124"/>
            <a:ext cx="8228012" cy="5172075"/>
          </a:xfrm>
        </p:spPr>
        <p:txBody>
          <a:bodyPr>
            <a:normAutofit fontScale="92500" lnSpcReduction="10000"/>
          </a:bodyPr>
          <a:lstStyle/>
          <a:p>
            <a:r>
              <a:rPr lang="en-US" dirty="0"/>
              <a:t>Leaders are automatically elected, initially on a first-come-first-served basis, and then based on the </a:t>
            </a:r>
            <a:r>
              <a:rPr lang="en-US" dirty="0" err="1"/>
              <a:t>ZooKeeper</a:t>
            </a:r>
            <a:r>
              <a:rPr lang="en-US" dirty="0"/>
              <a:t> process.</a:t>
            </a:r>
          </a:p>
          <a:p>
            <a:r>
              <a:rPr lang="en-US" dirty="0"/>
              <a:t>If a leader goes down, one of the other replicas is automatically elected as the new leader.</a:t>
            </a:r>
          </a:p>
          <a:p>
            <a:r>
              <a:rPr lang="en-US" dirty="0"/>
              <a:t>When a document is sent to a Solr node for indexing, the system first determines which Shard that document belongs to.</a:t>
            </a:r>
          </a:p>
          <a:p>
            <a:r>
              <a:rPr lang="en-US" dirty="0"/>
              <a:t>Then which node is currently hosting the leader for that shard. </a:t>
            </a:r>
          </a:p>
          <a:p>
            <a:r>
              <a:rPr lang="en-US" dirty="0"/>
              <a:t>The document is then forwarded to the current leader for indexing, and the leader forwards the update to all of the other replicas.</a:t>
            </a:r>
            <a:endParaRPr lang="en-IN" dirty="0"/>
          </a:p>
        </p:txBody>
      </p:sp>
      <p:sp>
        <p:nvSpPr>
          <p:cNvPr id="3" name="Title 2">
            <a:extLst>
              <a:ext uri="{FF2B5EF4-FFF2-40B4-BE49-F238E27FC236}">
                <a16:creationId xmlns:a16="http://schemas.microsoft.com/office/drawing/2014/main" id="{5A4D9DBB-B153-1B81-328A-6BCE83094822}"/>
              </a:ext>
            </a:extLst>
          </p:cNvPr>
          <p:cNvSpPr>
            <a:spLocks noGrp="1"/>
          </p:cNvSpPr>
          <p:nvPr>
            <p:ph type="title"/>
          </p:nvPr>
        </p:nvSpPr>
        <p:spPr/>
        <p:txBody>
          <a:bodyPr/>
          <a:lstStyle/>
          <a:p>
            <a:r>
              <a:rPr lang="en-US" dirty="0"/>
              <a:t>Shards and Indexing Data in SolrCloud</a:t>
            </a:r>
            <a:endParaRPr lang="en-IN" dirty="0"/>
          </a:p>
        </p:txBody>
      </p:sp>
    </p:spTree>
    <p:extLst>
      <p:ext uri="{BB962C8B-B14F-4D97-AF65-F5344CB8AC3E}">
        <p14:creationId xmlns:p14="http://schemas.microsoft.com/office/powerpoint/2010/main" val="399264776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BCC6EDF-ED04-49DD-4C27-BF84B4E64CD2}"/>
              </a:ext>
            </a:extLst>
          </p:cNvPr>
          <p:cNvSpPr>
            <a:spLocks noGrp="1"/>
          </p:cNvSpPr>
          <p:nvPr>
            <p:ph type="title"/>
          </p:nvPr>
        </p:nvSpPr>
        <p:spPr/>
        <p:txBody>
          <a:bodyPr/>
          <a:lstStyle/>
          <a:p>
            <a:r>
              <a:rPr lang="en-IN" dirty="0" err="1"/>
              <a:t>Solr</a:t>
            </a:r>
            <a:r>
              <a:rPr lang="en-IN" dirty="0"/>
              <a:t> vs ELK</a:t>
            </a:r>
          </a:p>
        </p:txBody>
      </p:sp>
      <p:pic>
        <p:nvPicPr>
          <p:cNvPr id="5" name="Picture 4">
            <a:extLst>
              <a:ext uri="{FF2B5EF4-FFF2-40B4-BE49-F238E27FC236}">
                <a16:creationId xmlns:a16="http://schemas.microsoft.com/office/drawing/2014/main" id="{BC07DFF9-2D59-AA7F-6B6F-C49A540766B0}"/>
              </a:ext>
            </a:extLst>
          </p:cNvPr>
          <p:cNvPicPr>
            <a:picLocks noChangeAspect="1"/>
          </p:cNvPicPr>
          <p:nvPr/>
        </p:nvPicPr>
        <p:blipFill>
          <a:blip r:embed="rId2"/>
          <a:stretch>
            <a:fillRect/>
          </a:stretch>
        </p:blipFill>
        <p:spPr>
          <a:xfrm>
            <a:off x="0" y="1752600"/>
            <a:ext cx="9144000" cy="3944470"/>
          </a:xfrm>
          <a:prstGeom prst="rect">
            <a:avLst/>
          </a:prstGeom>
        </p:spPr>
      </p:pic>
    </p:spTree>
    <p:extLst>
      <p:ext uri="{BB962C8B-B14F-4D97-AF65-F5344CB8AC3E}">
        <p14:creationId xmlns:p14="http://schemas.microsoft.com/office/powerpoint/2010/main" val="352819872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BCC6EDF-ED04-49DD-4C27-BF84B4E64CD2}"/>
              </a:ext>
            </a:extLst>
          </p:cNvPr>
          <p:cNvSpPr>
            <a:spLocks noGrp="1"/>
          </p:cNvSpPr>
          <p:nvPr>
            <p:ph type="title"/>
          </p:nvPr>
        </p:nvSpPr>
        <p:spPr/>
        <p:txBody>
          <a:bodyPr/>
          <a:lstStyle/>
          <a:p>
            <a:r>
              <a:rPr lang="en-IN" dirty="0" err="1"/>
              <a:t>Solr</a:t>
            </a:r>
            <a:r>
              <a:rPr lang="en-IN" dirty="0"/>
              <a:t> vs OpenSearch</a:t>
            </a:r>
          </a:p>
        </p:txBody>
      </p:sp>
      <p:pic>
        <p:nvPicPr>
          <p:cNvPr id="4" name="Picture 3">
            <a:extLst>
              <a:ext uri="{FF2B5EF4-FFF2-40B4-BE49-F238E27FC236}">
                <a16:creationId xmlns:a16="http://schemas.microsoft.com/office/drawing/2014/main" id="{BF3CE0BE-F6D6-91F8-B6AC-0AC0B8CADC90}"/>
              </a:ext>
            </a:extLst>
          </p:cNvPr>
          <p:cNvPicPr>
            <a:picLocks noChangeAspect="1"/>
          </p:cNvPicPr>
          <p:nvPr/>
        </p:nvPicPr>
        <p:blipFill>
          <a:blip r:embed="rId2"/>
          <a:stretch>
            <a:fillRect/>
          </a:stretch>
        </p:blipFill>
        <p:spPr>
          <a:xfrm>
            <a:off x="461035" y="1371600"/>
            <a:ext cx="8458200" cy="5181600"/>
          </a:xfrm>
          <a:prstGeom prst="rect">
            <a:avLst/>
          </a:prstGeom>
        </p:spPr>
      </p:pic>
    </p:spTree>
    <p:extLst>
      <p:ext uri="{BB962C8B-B14F-4D97-AF65-F5344CB8AC3E}">
        <p14:creationId xmlns:p14="http://schemas.microsoft.com/office/powerpoint/2010/main" val="57990328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BCC6EDF-ED04-49DD-4C27-BF84B4E64CD2}"/>
              </a:ext>
            </a:extLst>
          </p:cNvPr>
          <p:cNvSpPr>
            <a:spLocks noGrp="1"/>
          </p:cNvSpPr>
          <p:nvPr>
            <p:ph type="title"/>
          </p:nvPr>
        </p:nvSpPr>
        <p:spPr/>
        <p:txBody>
          <a:bodyPr/>
          <a:lstStyle/>
          <a:p>
            <a:r>
              <a:rPr lang="en-IN" dirty="0" err="1"/>
              <a:t>Solr</a:t>
            </a:r>
            <a:r>
              <a:rPr lang="en-IN" dirty="0"/>
              <a:t> vs OpenSearch</a:t>
            </a:r>
          </a:p>
        </p:txBody>
      </p:sp>
      <p:pic>
        <p:nvPicPr>
          <p:cNvPr id="5" name="Picture 4">
            <a:extLst>
              <a:ext uri="{FF2B5EF4-FFF2-40B4-BE49-F238E27FC236}">
                <a16:creationId xmlns:a16="http://schemas.microsoft.com/office/drawing/2014/main" id="{24EF69BD-629C-AA67-DCD4-C692E216D1D4}"/>
              </a:ext>
            </a:extLst>
          </p:cNvPr>
          <p:cNvPicPr>
            <a:picLocks noChangeAspect="1"/>
          </p:cNvPicPr>
          <p:nvPr/>
        </p:nvPicPr>
        <p:blipFill>
          <a:blip r:embed="rId2"/>
          <a:stretch>
            <a:fillRect/>
          </a:stretch>
        </p:blipFill>
        <p:spPr>
          <a:xfrm>
            <a:off x="461035" y="1295400"/>
            <a:ext cx="8301965" cy="5257800"/>
          </a:xfrm>
          <a:prstGeom prst="rect">
            <a:avLst/>
          </a:prstGeom>
        </p:spPr>
      </p:pic>
    </p:spTree>
    <p:extLst>
      <p:ext uri="{BB962C8B-B14F-4D97-AF65-F5344CB8AC3E}">
        <p14:creationId xmlns:p14="http://schemas.microsoft.com/office/powerpoint/2010/main" val="160322403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BCC6EDF-ED04-49DD-4C27-BF84B4E64CD2}"/>
              </a:ext>
            </a:extLst>
          </p:cNvPr>
          <p:cNvSpPr>
            <a:spLocks noGrp="1"/>
          </p:cNvSpPr>
          <p:nvPr>
            <p:ph type="title"/>
          </p:nvPr>
        </p:nvSpPr>
        <p:spPr/>
        <p:txBody>
          <a:bodyPr/>
          <a:lstStyle/>
          <a:p>
            <a:r>
              <a:rPr lang="en-IN" dirty="0" err="1"/>
              <a:t>Solr</a:t>
            </a:r>
            <a:r>
              <a:rPr lang="en-IN" dirty="0"/>
              <a:t> vs OpenSearch</a:t>
            </a:r>
          </a:p>
        </p:txBody>
      </p:sp>
      <p:pic>
        <p:nvPicPr>
          <p:cNvPr id="4" name="Picture 3">
            <a:extLst>
              <a:ext uri="{FF2B5EF4-FFF2-40B4-BE49-F238E27FC236}">
                <a16:creationId xmlns:a16="http://schemas.microsoft.com/office/drawing/2014/main" id="{F9313FC6-3FF6-C1FB-E04F-6261549B6479}"/>
              </a:ext>
            </a:extLst>
          </p:cNvPr>
          <p:cNvPicPr>
            <a:picLocks noChangeAspect="1"/>
          </p:cNvPicPr>
          <p:nvPr/>
        </p:nvPicPr>
        <p:blipFill>
          <a:blip r:embed="rId2"/>
          <a:stretch>
            <a:fillRect/>
          </a:stretch>
        </p:blipFill>
        <p:spPr>
          <a:xfrm>
            <a:off x="461035" y="1288215"/>
            <a:ext cx="8458200" cy="5264985"/>
          </a:xfrm>
          <a:prstGeom prst="rect">
            <a:avLst/>
          </a:prstGeom>
        </p:spPr>
      </p:pic>
    </p:spTree>
    <p:extLst>
      <p:ext uri="{BB962C8B-B14F-4D97-AF65-F5344CB8AC3E}">
        <p14:creationId xmlns:p14="http://schemas.microsoft.com/office/powerpoint/2010/main" val="122210560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BCC6EDF-ED04-49DD-4C27-BF84B4E64CD2}"/>
              </a:ext>
            </a:extLst>
          </p:cNvPr>
          <p:cNvSpPr>
            <a:spLocks noGrp="1"/>
          </p:cNvSpPr>
          <p:nvPr>
            <p:ph type="title"/>
          </p:nvPr>
        </p:nvSpPr>
        <p:spPr/>
        <p:txBody>
          <a:bodyPr/>
          <a:lstStyle/>
          <a:p>
            <a:r>
              <a:rPr lang="en-IN" dirty="0" err="1"/>
              <a:t>Solr</a:t>
            </a:r>
            <a:r>
              <a:rPr lang="en-IN" dirty="0"/>
              <a:t> vs Lucene</a:t>
            </a:r>
          </a:p>
        </p:txBody>
      </p:sp>
      <p:graphicFrame>
        <p:nvGraphicFramePr>
          <p:cNvPr id="5" name="Table 4">
            <a:extLst>
              <a:ext uri="{FF2B5EF4-FFF2-40B4-BE49-F238E27FC236}">
                <a16:creationId xmlns:a16="http://schemas.microsoft.com/office/drawing/2014/main" id="{58BB47F0-6AB6-E2D0-8DEE-B41A3FA44DA6}"/>
              </a:ext>
            </a:extLst>
          </p:cNvPr>
          <p:cNvGraphicFramePr>
            <a:graphicFrameLocks noGrp="1"/>
          </p:cNvGraphicFramePr>
          <p:nvPr>
            <p:extLst>
              <p:ext uri="{D42A27DB-BD31-4B8C-83A1-F6EECF244321}">
                <p14:modId xmlns:p14="http://schemas.microsoft.com/office/powerpoint/2010/main" val="1976031681"/>
              </p:ext>
            </p:extLst>
          </p:nvPr>
        </p:nvGraphicFramePr>
        <p:xfrm>
          <a:off x="433042" y="1371600"/>
          <a:ext cx="8378166" cy="5024120"/>
        </p:xfrm>
        <a:graphic>
          <a:graphicData uri="http://schemas.openxmlformats.org/drawingml/2006/table">
            <a:tbl>
              <a:tblPr firstRow="1" bandRow="1">
                <a:tableStyleId>{B301B821-A1FF-4177-AEE7-76D212191A09}</a:tableStyleId>
              </a:tblPr>
              <a:tblGrid>
                <a:gridCol w="3729966">
                  <a:extLst>
                    <a:ext uri="{9D8B030D-6E8A-4147-A177-3AD203B41FA5}">
                      <a16:colId xmlns:a16="http://schemas.microsoft.com/office/drawing/2014/main" val="4165681068"/>
                    </a:ext>
                  </a:extLst>
                </a:gridCol>
                <a:gridCol w="4648200">
                  <a:extLst>
                    <a:ext uri="{9D8B030D-6E8A-4147-A177-3AD203B41FA5}">
                      <a16:colId xmlns:a16="http://schemas.microsoft.com/office/drawing/2014/main" val="2298945329"/>
                    </a:ext>
                  </a:extLst>
                </a:gridCol>
              </a:tblGrid>
              <a:tr h="635000">
                <a:tc>
                  <a:txBody>
                    <a:bodyPr/>
                    <a:lstStyle/>
                    <a:p>
                      <a:r>
                        <a:rPr lang="en-IN" dirty="0"/>
                        <a:t>Lucene</a:t>
                      </a:r>
                    </a:p>
                  </a:txBody>
                  <a:tcPr/>
                </a:tc>
                <a:tc>
                  <a:txBody>
                    <a:bodyPr/>
                    <a:lstStyle/>
                    <a:p>
                      <a:r>
                        <a:rPr lang="en-IN" sz="2000" dirty="0" err="1"/>
                        <a:t>Solr</a:t>
                      </a:r>
                      <a:endParaRPr lang="en-IN" sz="2000" dirty="0"/>
                    </a:p>
                  </a:txBody>
                  <a:tcPr/>
                </a:tc>
                <a:extLst>
                  <a:ext uri="{0D108BD9-81ED-4DB2-BD59-A6C34878D82A}">
                    <a16:rowId xmlns:a16="http://schemas.microsoft.com/office/drawing/2014/main" val="2875155213"/>
                  </a:ext>
                </a:extLst>
              </a:tr>
              <a:tr h="635000">
                <a:tc>
                  <a:txBody>
                    <a:bodyPr/>
                    <a:lstStyle/>
                    <a:p>
                      <a:r>
                        <a:rPr lang="en-US" dirty="0"/>
                        <a:t>Lucene is primarily a Java library that provides indexing and querying functionalities to build search applications.</a:t>
                      </a:r>
                      <a:endParaRPr lang="en-IN" dirty="0"/>
                    </a:p>
                  </a:txBody>
                  <a:tcPr/>
                </a:tc>
                <a:tc>
                  <a:txBody>
                    <a:bodyPr/>
                    <a:lstStyle/>
                    <a:p>
                      <a:r>
                        <a:rPr lang="en-US" dirty="0"/>
                        <a:t>Solr is built on top of Lucene</a:t>
                      </a:r>
                      <a:endParaRPr lang="en-IN" dirty="0"/>
                    </a:p>
                  </a:txBody>
                  <a:tcPr/>
                </a:tc>
                <a:extLst>
                  <a:ext uri="{0D108BD9-81ED-4DB2-BD59-A6C34878D82A}">
                    <a16:rowId xmlns:a16="http://schemas.microsoft.com/office/drawing/2014/main" val="2734878228"/>
                  </a:ext>
                </a:extLst>
              </a:tr>
              <a:tr h="635000">
                <a:tc>
                  <a:txBody>
                    <a:bodyPr/>
                    <a:lstStyle/>
                    <a:p>
                      <a:r>
                        <a:rPr lang="en-US" dirty="0"/>
                        <a:t>It focuses on providing a low-level API for full-text indexing and searching</a:t>
                      </a:r>
                      <a:endParaRPr lang="en-IN" dirty="0"/>
                    </a:p>
                  </a:txBody>
                  <a:tcPr/>
                </a:tc>
                <a:tc>
                  <a:txBody>
                    <a:bodyPr/>
                    <a:lstStyle/>
                    <a:p>
                      <a:r>
                        <a:rPr lang="en-US" dirty="0"/>
                        <a:t>provides a ready-to-use search platform with additional features such as distributed searching, caching, faceted search, and more.</a:t>
                      </a:r>
                      <a:endParaRPr lang="en-IN" dirty="0"/>
                    </a:p>
                  </a:txBody>
                  <a:tcPr/>
                </a:tc>
                <a:extLst>
                  <a:ext uri="{0D108BD9-81ED-4DB2-BD59-A6C34878D82A}">
                    <a16:rowId xmlns:a16="http://schemas.microsoft.com/office/drawing/2014/main" val="112155691"/>
                  </a:ext>
                </a:extLst>
              </a:tr>
              <a:tr h="635000">
                <a:tc>
                  <a:txBody>
                    <a:bodyPr/>
                    <a:lstStyle/>
                    <a:p>
                      <a:r>
                        <a:rPr lang="en-US" dirty="0"/>
                        <a:t>Lucene is a library that can be directly integrated into a Java application to add indexing and searching capabilities. </a:t>
                      </a:r>
                    </a:p>
                    <a:p>
                      <a:r>
                        <a:rPr lang="en-US" dirty="0"/>
                        <a:t>It works at a lower level, allowing developers to have fine-grained control over the search process. </a:t>
                      </a:r>
                      <a:endParaRPr lang="en-IN" dirty="0"/>
                    </a:p>
                  </a:txBody>
                  <a:tcPr/>
                </a:tc>
                <a:tc>
                  <a:txBody>
                    <a:bodyPr/>
                    <a:lstStyle/>
                    <a:p>
                      <a:r>
                        <a:rPr lang="en-US" dirty="0"/>
                        <a:t>, Solr provides a standalone server with a REST-like API that can be used to interact with the search engine. </a:t>
                      </a:r>
                    </a:p>
                    <a:p>
                      <a:r>
                        <a:rPr lang="en-US" dirty="0"/>
                        <a:t>It simplifies the process of building search applications and provides a ready-to-use platform.</a:t>
                      </a:r>
                      <a:endParaRPr lang="en-IN" dirty="0"/>
                    </a:p>
                  </a:txBody>
                  <a:tcPr/>
                </a:tc>
                <a:extLst>
                  <a:ext uri="{0D108BD9-81ED-4DB2-BD59-A6C34878D82A}">
                    <a16:rowId xmlns:a16="http://schemas.microsoft.com/office/drawing/2014/main" val="368544513"/>
                  </a:ext>
                </a:extLst>
              </a:tr>
            </a:tbl>
          </a:graphicData>
        </a:graphic>
      </p:graphicFrame>
    </p:spTree>
    <p:extLst>
      <p:ext uri="{BB962C8B-B14F-4D97-AF65-F5344CB8AC3E}">
        <p14:creationId xmlns:p14="http://schemas.microsoft.com/office/powerpoint/2010/main" val="12519868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398E24-06FB-2CA7-B6B0-A343780F30B2}"/>
              </a:ext>
            </a:extLst>
          </p:cNvPr>
          <p:cNvSpPr>
            <a:spLocks noGrp="1"/>
          </p:cNvSpPr>
          <p:nvPr>
            <p:ph type="title"/>
          </p:nvPr>
        </p:nvSpPr>
        <p:spPr/>
        <p:txBody>
          <a:bodyPr/>
          <a:lstStyle/>
          <a:p>
            <a:r>
              <a:rPr lang="en-IN" dirty="0"/>
              <a:t>Solr Cloud</a:t>
            </a:r>
          </a:p>
        </p:txBody>
      </p:sp>
      <p:pic>
        <p:nvPicPr>
          <p:cNvPr id="5" name="Picture 4">
            <a:extLst>
              <a:ext uri="{FF2B5EF4-FFF2-40B4-BE49-F238E27FC236}">
                <a16:creationId xmlns:a16="http://schemas.microsoft.com/office/drawing/2014/main" id="{B8E43552-B5FF-4625-0C2D-430C4C793905}"/>
              </a:ext>
            </a:extLst>
          </p:cNvPr>
          <p:cNvPicPr>
            <a:picLocks noChangeAspect="1"/>
          </p:cNvPicPr>
          <p:nvPr/>
        </p:nvPicPr>
        <p:blipFill>
          <a:blip r:embed="rId2"/>
          <a:stretch>
            <a:fillRect/>
          </a:stretch>
        </p:blipFill>
        <p:spPr>
          <a:xfrm>
            <a:off x="533400" y="1600200"/>
            <a:ext cx="8132896" cy="2590800"/>
          </a:xfrm>
          <a:prstGeom prst="rect">
            <a:avLst/>
          </a:prstGeom>
        </p:spPr>
      </p:pic>
    </p:spTree>
    <p:extLst>
      <p:ext uri="{BB962C8B-B14F-4D97-AF65-F5344CB8AC3E}">
        <p14:creationId xmlns:p14="http://schemas.microsoft.com/office/powerpoint/2010/main" val="338017285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BCC6EDF-ED04-49DD-4C27-BF84B4E64CD2}"/>
              </a:ext>
            </a:extLst>
          </p:cNvPr>
          <p:cNvSpPr>
            <a:spLocks noGrp="1"/>
          </p:cNvSpPr>
          <p:nvPr>
            <p:ph type="title"/>
          </p:nvPr>
        </p:nvSpPr>
        <p:spPr/>
        <p:txBody>
          <a:bodyPr/>
          <a:lstStyle/>
          <a:p>
            <a:r>
              <a:rPr lang="en-IN" dirty="0" err="1"/>
              <a:t>Solr</a:t>
            </a:r>
            <a:r>
              <a:rPr lang="en-IN" dirty="0"/>
              <a:t> vs Lucene</a:t>
            </a:r>
          </a:p>
        </p:txBody>
      </p:sp>
      <p:graphicFrame>
        <p:nvGraphicFramePr>
          <p:cNvPr id="5" name="Table 4">
            <a:extLst>
              <a:ext uri="{FF2B5EF4-FFF2-40B4-BE49-F238E27FC236}">
                <a16:creationId xmlns:a16="http://schemas.microsoft.com/office/drawing/2014/main" id="{58BB47F0-6AB6-E2D0-8DEE-B41A3FA44DA6}"/>
              </a:ext>
            </a:extLst>
          </p:cNvPr>
          <p:cNvGraphicFramePr>
            <a:graphicFrameLocks noGrp="1"/>
          </p:cNvGraphicFramePr>
          <p:nvPr>
            <p:extLst>
              <p:ext uri="{D42A27DB-BD31-4B8C-83A1-F6EECF244321}">
                <p14:modId xmlns:p14="http://schemas.microsoft.com/office/powerpoint/2010/main" val="1938124684"/>
              </p:ext>
            </p:extLst>
          </p:nvPr>
        </p:nvGraphicFramePr>
        <p:xfrm>
          <a:off x="609600" y="1371600"/>
          <a:ext cx="7694283" cy="5358645"/>
        </p:xfrm>
        <a:graphic>
          <a:graphicData uri="http://schemas.openxmlformats.org/drawingml/2006/table">
            <a:tbl>
              <a:tblPr firstRow="1" bandRow="1">
                <a:tableStyleId>{B301B821-A1FF-4177-AEE7-76D212191A09}</a:tableStyleId>
              </a:tblPr>
              <a:tblGrid>
                <a:gridCol w="3425501">
                  <a:extLst>
                    <a:ext uri="{9D8B030D-6E8A-4147-A177-3AD203B41FA5}">
                      <a16:colId xmlns:a16="http://schemas.microsoft.com/office/drawing/2014/main" val="4165681068"/>
                    </a:ext>
                  </a:extLst>
                </a:gridCol>
                <a:gridCol w="4268782">
                  <a:extLst>
                    <a:ext uri="{9D8B030D-6E8A-4147-A177-3AD203B41FA5}">
                      <a16:colId xmlns:a16="http://schemas.microsoft.com/office/drawing/2014/main" val="2298945329"/>
                    </a:ext>
                  </a:extLst>
                </a:gridCol>
              </a:tblGrid>
              <a:tr h="449819">
                <a:tc>
                  <a:txBody>
                    <a:bodyPr/>
                    <a:lstStyle/>
                    <a:p>
                      <a:r>
                        <a:rPr lang="en-IN" sz="1600" dirty="0"/>
                        <a:t>Lucene</a:t>
                      </a:r>
                    </a:p>
                  </a:txBody>
                  <a:tcPr/>
                </a:tc>
                <a:tc>
                  <a:txBody>
                    <a:bodyPr/>
                    <a:lstStyle/>
                    <a:p>
                      <a:r>
                        <a:rPr lang="en-IN" sz="1600" dirty="0" err="1"/>
                        <a:t>Solr</a:t>
                      </a:r>
                      <a:endParaRPr lang="en-IN" sz="1600" dirty="0"/>
                    </a:p>
                  </a:txBody>
                  <a:tcPr/>
                </a:tc>
                <a:extLst>
                  <a:ext uri="{0D108BD9-81ED-4DB2-BD59-A6C34878D82A}">
                    <a16:rowId xmlns:a16="http://schemas.microsoft.com/office/drawing/2014/main" val="2875155213"/>
                  </a:ext>
                </a:extLst>
              </a:tr>
              <a:tr h="1553216">
                <a:tc>
                  <a:txBody>
                    <a:bodyPr/>
                    <a:lstStyle/>
                    <a:p>
                      <a:r>
                        <a:rPr lang="en-US" sz="1600" dirty="0"/>
                        <a:t>Lucene, being a library, can also be used in a distributed environment, but it requires more manual configuration and setup.</a:t>
                      </a:r>
                      <a:endParaRPr lang="en-IN" sz="1600" dirty="0"/>
                    </a:p>
                  </a:txBody>
                  <a:tcPr/>
                </a:tc>
                <a:tc>
                  <a:txBody>
                    <a:bodyPr/>
                    <a:lstStyle/>
                    <a:p>
                      <a:r>
                        <a:rPr lang="en-US" sz="1600" dirty="0"/>
                        <a:t>Solr is designed to handle large-scale deployments and distributed searching out of the box. </a:t>
                      </a:r>
                    </a:p>
                    <a:p>
                      <a:r>
                        <a:rPr lang="en-US" sz="1600" dirty="0"/>
                        <a:t>It can distribute indexing and querying across multiple machines for improved performance and fault tolerance. </a:t>
                      </a:r>
                      <a:endParaRPr lang="en-IN" sz="1600" dirty="0"/>
                    </a:p>
                  </a:txBody>
                  <a:tcPr/>
                </a:tc>
                <a:extLst>
                  <a:ext uri="{0D108BD9-81ED-4DB2-BD59-A6C34878D82A}">
                    <a16:rowId xmlns:a16="http://schemas.microsoft.com/office/drawing/2014/main" val="2734878228"/>
                  </a:ext>
                </a:extLst>
              </a:tr>
              <a:tr h="1274146">
                <a:tc>
                  <a:txBody>
                    <a:bodyPr/>
                    <a:lstStyle/>
                    <a:p>
                      <a:r>
                        <a:rPr lang="en-US" sz="1600" dirty="0"/>
                        <a:t>These features are built on top of Lucene's core functionality and provide a high-level abstraction for developers.</a:t>
                      </a:r>
                      <a:endParaRPr lang="en-IN" sz="1600" dirty="0"/>
                    </a:p>
                  </a:txBody>
                  <a:tcPr/>
                </a:tc>
                <a:tc>
                  <a:txBody>
                    <a:bodyPr/>
                    <a:lstStyle/>
                    <a:p>
                      <a:r>
                        <a:rPr lang="en-US" sz="1600" dirty="0"/>
                        <a:t>Solr extends the capabilities of Lucene by providing additional features such as faceted search, highlighting, spell checking, document processing, support for different data sources, and more. </a:t>
                      </a:r>
                      <a:endParaRPr lang="en-IN" sz="1600" dirty="0"/>
                    </a:p>
                  </a:txBody>
                  <a:tcPr/>
                </a:tc>
                <a:extLst>
                  <a:ext uri="{0D108BD9-81ED-4DB2-BD59-A6C34878D82A}">
                    <a16:rowId xmlns:a16="http://schemas.microsoft.com/office/drawing/2014/main" val="112155691"/>
                  </a:ext>
                </a:extLst>
              </a:tr>
              <a:tr h="2043706">
                <a:tc>
                  <a:txBody>
                    <a:bodyPr/>
                    <a:lstStyle/>
                    <a:p>
                      <a:r>
                        <a:rPr lang="en-US" sz="1600" dirty="0"/>
                        <a:t>Lucene is a library that can be directly integrated into a Java application to add indexing and searching capabilities. </a:t>
                      </a:r>
                    </a:p>
                    <a:p>
                      <a:r>
                        <a:rPr lang="en-US" sz="1600" dirty="0"/>
                        <a:t>It works at a lower level, allowing developers to have fine-grained control over the search process. </a:t>
                      </a:r>
                      <a:endParaRPr lang="en-IN" sz="1600" dirty="0"/>
                    </a:p>
                  </a:txBody>
                  <a:tcPr/>
                </a:tc>
                <a:tc>
                  <a:txBody>
                    <a:bodyPr/>
                    <a:lstStyle/>
                    <a:p>
                      <a:r>
                        <a:rPr lang="en-US" sz="1600" dirty="0"/>
                        <a:t>, Solr provides a standalone server with a REST-like API that can be used to interact with the search engine. </a:t>
                      </a:r>
                    </a:p>
                    <a:p>
                      <a:r>
                        <a:rPr lang="en-US" sz="1600" dirty="0"/>
                        <a:t>It simplifies the process of building search applications and provides a ready-to-use platform.</a:t>
                      </a:r>
                      <a:endParaRPr lang="en-IN" sz="1600" dirty="0"/>
                    </a:p>
                  </a:txBody>
                  <a:tcPr/>
                </a:tc>
                <a:extLst>
                  <a:ext uri="{0D108BD9-81ED-4DB2-BD59-A6C34878D82A}">
                    <a16:rowId xmlns:a16="http://schemas.microsoft.com/office/drawing/2014/main" val="368544513"/>
                  </a:ext>
                </a:extLst>
              </a:tr>
            </a:tbl>
          </a:graphicData>
        </a:graphic>
      </p:graphicFrame>
    </p:spTree>
    <p:extLst>
      <p:ext uri="{BB962C8B-B14F-4D97-AF65-F5344CB8AC3E}">
        <p14:creationId xmlns:p14="http://schemas.microsoft.com/office/powerpoint/2010/main" val="57272740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BCC6EDF-ED04-49DD-4C27-BF84B4E64CD2}"/>
              </a:ext>
            </a:extLst>
          </p:cNvPr>
          <p:cNvSpPr>
            <a:spLocks noGrp="1"/>
          </p:cNvSpPr>
          <p:nvPr>
            <p:ph type="title"/>
          </p:nvPr>
        </p:nvSpPr>
        <p:spPr/>
        <p:txBody>
          <a:bodyPr/>
          <a:lstStyle/>
          <a:p>
            <a:r>
              <a:rPr lang="en-IN" dirty="0" err="1"/>
              <a:t>Solr</a:t>
            </a:r>
            <a:r>
              <a:rPr lang="en-IN" dirty="0"/>
              <a:t> vs Lucene</a:t>
            </a:r>
          </a:p>
        </p:txBody>
      </p:sp>
      <p:graphicFrame>
        <p:nvGraphicFramePr>
          <p:cNvPr id="5" name="Table 4">
            <a:extLst>
              <a:ext uri="{FF2B5EF4-FFF2-40B4-BE49-F238E27FC236}">
                <a16:creationId xmlns:a16="http://schemas.microsoft.com/office/drawing/2014/main" id="{58BB47F0-6AB6-E2D0-8DEE-B41A3FA44DA6}"/>
              </a:ext>
            </a:extLst>
          </p:cNvPr>
          <p:cNvGraphicFramePr>
            <a:graphicFrameLocks noGrp="1"/>
          </p:cNvGraphicFramePr>
          <p:nvPr>
            <p:extLst>
              <p:ext uri="{D42A27DB-BD31-4B8C-83A1-F6EECF244321}">
                <p14:modId xmlns:p14="http://schemas.microsoft.com/office/powerpoint/2010/main" val="1410816046"/>
              </p:ext>
            </p:extLst>
          </p:nvPr>
        </p:nvGraphicFramePr>
        <p:xfrm>
          <a:off x="544621" y="1371600"/>
          <a:ext cx="8305800" cy="5181599"/>
        </p:xfrm>
        <a:graphic>
          <a:graphicData uri="http://schemas.openxmlformats.org/drawingml/2006/table">
            <a:tbl>
              <a:tblPr firstRow="1" bandRow="1">
                <a:tableStyleId>{B301B821-A1FF-4177-AEE7-76D212191A09}</a:tableStyleId>
              </a:tblPr>
              <a:tblGrid>
                <a:gridCol w="3537014">
                  <a:extLst>
                    <a:ext uri="{9D8B030D-6E8A-4147-A177-3AD203B41FA5}">
                      <a16:colId xmlns:a16="http://schemas.microsoft.com/office/drawing/2014/main" val="4165681068"/>
                    </a:ext>
                  </a:extLst>
                </a:gridCol>
                <a:gridCol w="4768786">
                  <a:extLst>
                    <a:ext uri="{9D8B030D-6E8A-4147-A177-3AD203B41FA5}">
                      <a16:colId xmlns:a16="http://schemas.microsoft.com/office/drawing/2014/main" val="2298945329"/>
                    </a:ext>
                  </a:extLst>
                </a:gridCol>
              </a:tblGrid>
              <a:tr h="562489">
                <a:tc>
                  <a:txBody>
                    <a:bodyPr/>
                    <a:lstStyle/>
                    <a:p>
                      <a:r>
                        <a:rPr lang="en-IN" sz="1600" dirty="0"/>
                        <a:t>Lucene</a:t>
                      </a:r>
                    </a:p>
                  </a:txBody>
                  <a:tcPr/>
                </a:tc>
                <a:tc>
                  <a:txBody>
                    <a:bodyPr/>
                    <a:lstStyle/>
                    <a:p>
                      <a:r>
                        <a:rPr lang="en-IN" sz="1600" dirty="0" err="1"/>
                        <a:t>Solr</a:t>
                      </a:r>
                      <a:endParaRPr lang="en-IN" sz="1600" dirty="0"/>
                    </a:p>
                  </a:txBody>
                  <a:tcPr/>
                </a:tc>
                <a:extLst>
                  <a:ext uri="{0D108BD9-81ED-4DB2-BD59-A6C34878D82A}">
                    <a16:rowId xmlns:a16="http://schemas.microsoft.com/office/drawing/2014/main" val="2875155213"/>
                  </a:ext>
                </a:extLst>
              </a:tr>
              <a:tr h="1474232">
                <a:tc>
                  <a:txBody>
                    <a:bodyPr/>
                    <a:lstStyle/>
                    <a:p>
                      <a:r>
                        <a:rPr lang="en-US" sz="1600" dirty="0"/>
                        <a:t> Lucene, being a library, requires more coding and configuration to build a search application from scratch.</a:t>
                      </a:r>
                      <a:endParaRPr lang="en-IN" sz="1600" dirty="0"/>
                    </a:p>
                  </a:txBody>
                  <a:tcPr/>
                </a:tc>
                <a:tc>
                  <a:txBody>
                    <a:bodyPr/>
                    <a:lstStyle/>
                    <a:p>
                      <a:r>
                        <a:rPr lang="en-US" sz="1600" dirty="0"/>
                        <a:t> Solr provides a ready-to-use search platform with an out-of-the-box configuration, making it easier for developers to get started.. </a:t>
                      </a:r>
                      <a:endParaRPr lang="en-IN" sz="1600" dirty="0"/>
                    </a:p>
                  </a:txBody>
                  <a:tcPr/>
                </a:tc>
                <a:extLst>
                  <a:ext uri="{0D108BD9-81ED-4DB2-BD59-A6C34878D82A}">
                    <a16:rowId xmlns:a16="http://schemas.microsoft.com/office/drawing/2014/main" val="2734878228"/>
                  </a:ext>
                </a:extLst>
              </a:tr>
              <a:tr h="1205099">
                <a:tc>
                  <a:txBody>
                    <a:bodyPr/>
                    <a:lstStyle/>
                    <a:p>
                      <a:endParaRPr lang="en-IN" sz="1600" dirty="0"/>
                    </a:p>
                  </a:txBody>
                  <a:tcPr/>
                </a:tc>
                <a:tc>
                  <a:txBody>
                    <a:bodyPr/>
                    <a:lstStyle/>
                    <a:p>
                      <a:r>
                        <a:rPr lang="en-US" sz="1800" b="0" i="0" kern="1200" dirty="0">
                          <a:solidFill>
                            <a:schemeClr val="dk1"/>
                          </a:solidFill>
                          <a:effectLst/>
                          <a:latin typeface="+mn-lt"/>
                          <a:ea typeface="+mn-ea"/>
                          <a:cs typeface="+mn-cs"/>
                        </a:rPr>
                        <a:t>It has rich documentation and a user-friendly interface for configuration and monitoring. </a:t>
                      </a:r>
                      <a:endParaRPr lang="en-IN" sz="1600" dirty="0"/>
                    </a:p>
                  </a:txBody>
                  <a:tcPr/>
                </a:tc>
                <a:extLst>
                  <a:ext uri="{0D108BD9-81ED-4DB2-BD59-A6C34878D82A}">
                    <a16:rowId xmlns:a16="http://schemas.microsoft.com/office/drawing/2014/main" val="112155691"/>
                  </a:ext>
                </a:extLst>
              </a:tr>
              <a:tr h="1939779">
                <a:tc>
                  <a:txBody>
                    <a:bodyPr/>
                    <a:lstStyle/>
                    <a:p>
                      <a:endParaRPr lang="en-IN" sz="1600" dirty="0"/>
                    </a:p>
                  </a:txBody>
                  <a:tcPr/>
                </a:tc>
                <a:tc>
                  <a:txBody>
                    <a:bodyPr/>
                    <a:lstStyle/>
                    <a:p>
                      <a:r>
                        <a:rPr lang="en-US" sz="1600" dirty="0"/>
                        <a:t>Both Lucene and Solr have active open-source communities, but Solr has a larger user base and a more robust support ecosystem. It has a wider range of plugins, extensions, and third-party integrations available, making it easier to find solutions to common problems.</a:t>
                      </a:r>
                    </a:p>
                    <a:p>
                      <a:endParaRPr lang="en-IN" sz="1600" dirty="0"/>
                    </a:p>
                  </a:txBody>
                  <a:tcPr/>
                </a:tc>
                <a:extLst>
                  <a:ext uri="{0D108BD9-81ED-4DB2-BD59-A6C34878D82A}">
                    <a16:rowId xmlns:a16="http://schemas.microsoft.com/office/drawing/2014/main" val="368544513"/>
                  </a:ext>
                </a:extLst>
              </a:tr>
            </a:tbl>
          </a:graphicData>
        </a:graphic>
      </p:graphicFrame>
    </p:spTree>
    <p:extLst>
      <p:ext uri="{BB962C8B-B14F-4D97-AF65-F5344CB8AC3E}">
        <p14:creationId xmlns:p14="http://schemas.microsoft.com/office/powerpoint/2010/main" val="64648227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734A507-FB9A-A4F7-A57F-D1BEB9884157}"/>
              </a:ext>
            </a:extLst>
          </p:cNvPr>
          <p:cNvSpPr>
            <a:spLocks noGrp="1"/>
          </p:cNvSpPr>
          <p:nvPr>
            <p:ph sz="quarter" idx="12"/>
          </p:nvPr>
        </p:nvSpPr>
        <p:spPr/>
        <p:txBody>
          <a:bodyPr/>
          <a:lstStyle/>
          <a:p>
            <a:r>
              <a:rPr lang="en-IN" dirty="0"/>
              <a:t>Key Challenges/Points</a:t>
            </a:r>
          </a:p>
          <a:p>
            <a:pPr lvl="1"/>
            <a:r>
              <a:rPr lang="en-IN" dirty="0"/>
              <a:t>Read/Write Scalability.</a:t>
            </a:r>
          </a:p>
          <a:p>
            <a:pPr lvl="1"/>
            <a:r>
              <a:rPr lang="en-IN" dirty="0"/>
              <a:t>Disaster Recovery.</a:t>
            </a:r>
          </a:p>
          <a:p>
            <a:pPr lvl="1"/>
            <a:r>
              <a:rPr lang="en-IN" dirty="0"/>
              <a:t>Data Replication.</a:t>
            </a:r>
          </a:p>
          <a:p>
            <a:pPr lvl="1"/>
            <a:r>
              <a:rPr lang="en-IN" dirty="0"/>
              <a:t>Index Data Backup.</a:t>
            </a:r>
          </a:p>
          <a:p>
            <a:pPr lvl="1"/>
            <a:r>
              <a:rPr lang="en-IN" dirty="0"/>
              <a:t>Solr Schema Changes, without downtime.</a:t>
            </a:r>
          </a:p>
          <a:p>
            <a:pPr lvl="1"/>
            <a:r>
              <a:rPr lang="en-IN" dirty="0"/>
              <a:t>Handling full indexing — Delete all data and </a:t>
            </a:r>
            <a:r>
              <a:rPr lang="en-IN" dirty="0" err="1"/>
              <a:t>reingest</a:t>
            </a:r>
            <a:r>
              <a:rPr lang="en-IN" dirty="0"/>
              <a:t>.</a:t>
            </a:r>
          </a:p>
          <a:p>
            <a:pPr lvl="1"/>
            <a:r>
              <a:rPr lang="en-IN" dirty="0"/>
              <a:t>Solr Commit Settings during indexing — full-indexing.</a:t>
            </a:r>
          </a:p>
        </p:txBody>
      </p:sp>
      <p:sp>
        <p:nvSpPr>
          <p:cNvPr id="3" name="Title 2">
            <a:extLst>
              <a:ext uri="{FF2B5EF4-FFF2-40B4-BE49-F238E27FC236}">
                <a16:creationId xmlns:a16="http://schemas.microsoft.com/office/drawing/2014/main" id="{A186651B-16DB-FA30-56FF-BCD05E1DD784}"/>
              </a:ext>
            </a:extLst>
          </p:cNvPr>
          <p:cNvSpPr>
            <a:spLocks noGrp="1"/>
          </p:cNvSpPr>
          <p:nvPr>
            <p:ph type="title"/>
          </p:nvPr>
        </p:nvSpPr>
        <p:spPr/>
        <p:txBody>
          <a:bodyPr/>
          <a:lstStyle/>
          <a:p>
            <a:r>
              <a:rPr lang="en-IN" dirty="0"/>
              <a:t>Solr Indexing best practices</a:t>
            </a:r>
          </a:p>
        </p:txBody>
      </p:sp>
    </p:spTree>
    <p:extLst>
      <p:ext uri="{BB962C8B-B14F-4D97-AF65-F5344CB8AC3E}">
        <p14:creationId xmlns:p14="http://schemas.microsoft.com/office/powerpoint/2010/main" val="351764319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5970C8D-C11D-C076-AEB4-50FBC607EF5B}"/>
              </a:ext>
            </a:extLst>
          </p:cNvPr>
          <p:cNvSpPr>
            <a:spLocks noGrp="1"/>
          </p:cNvSpPr>
          <p:nvPr>
            <p:ph sz="quarter" idx="12"/>
          </p:nvPr>
        </p:nvSpPr>
        <p:spPr/>
        <p:txBody>
          <a:bodyPr>
            <a:normAutofit fontScale="92500" lnSpcReduction="10000"/>
          </a:bodyPr>
          <a:lstStyle/>
          <a:p>
            <a:r>
              <a:rPr lang="en-IN" dirty="0"/>
              <a:t>Hardware considerations:</a:t>
            </a:r>
          </a:p>
          <a:p>
            <a:r>
              <a:rPr lang="en-IN" dirty="0"/>
              <a:t> </a:t>
            </a:r>
            <a:r>
              <a:rPr lang="en-US" dirty="0"/>
              <a:t>Memory</a:t>
            </a:r>
          </a:p>
          <a:p>
            <a:pPr lvl="1"/>
            <a:r>
              <a:rPr lang="en-US" dirty="0" err="1"/>
              <a:t>Solr</a:t>
            </a:r>
            <a:r>
              <a:rPr lang="en-US" dirty="0"/>
              <a:t> relies heavily on memory for caching frequently used data. </a:t>
            </a:r>
          </a:p>
          <a:p>
            <a:pPr lvl="1"/>
            <a:r>
              <a:rPr lang="en-US" dirty="0"/>
              <a:t>Allocate at least 50% of your server's memory to </a:t>
            </a:r>
            <a:r>
              <a:rPr lang="en-US" dirty="0" err="1"/>
              <a:t>Solr</a:t>
            </a:r>
            <a:r>
              <a:rPr lang="en-US" dirty="0"/>
              <a:t>, but the exact amount will depend on the size of your dataset and your query patterns.</a:t>
            </a:r>
          </a:p>
          <a:p>
            <a:pPr lvl="1"/>
            <a:r>
              <a:rPr lang="en-US" dirty="0"/>
              <a:t>Use the </a:t>
            </a:r>
            <a:r>
              <a:rPr lang="en-US" dirty="0" err="1"/>
              <a:t>Solr</a:t>
            </a:r>
            <a:r>
              <a:rPr lang="en-US" dirty="0"/>
              <a:t> GC logs to monitor memory usage, and ensure that the JVM heap size is appropriately configured in 'solrconfig.xml'.</a:t>
            </a:r>
          </a:p>
          <a:p>
            <a:pPr lvl="1"/>
            <a:r>
              <a:rPr lang="en-US" dirty="0"/>
              <a:t>In </a:t>
            </a:r>
            <a:r>
              <a:rPr lang="en-US" dirty="0" err="1"/>
              <a:t>solr</a:t>
            </a:r>
            <a:r>
              <a:rPr lang="en-US" dirty="0"/>
              <a:t> environments, Set the starting and maximum JVM heap size to the same value.</a:t>
            </a:r>
          </a:p>
          <a:p>
            <a:pPr lvl="2"/>
            <a:r>
              <a:rPr lang="en-US" dirty="0" err="1"/>
              <a:t>Xms</a:t>
            </a:r>
            <a:r>
              <a:rPr lang="en-US" dirty="0"/>
              <a:t>&lt;size&gt; Sets the initial heap size e.g. -</a:t>
            </a:r>
            <a:r>
              <a:rPr lang="en-US" dirty="0" err="1"/>
              <a:t>Xms</a:t>
            </a:r>
            <a:r>
              <a:rPr lang="en-US" dirty="0"/>
              <a:t>=8g</a:t>
            </a:r>
          </a:p>
          <a:p>
            <a:pPr lvl="2"/>
            <a:r>
              <a:rPr lang="en-US" dirty="0" err="1"/>
              <a:t>Xmx</a:t>
            </a:r>
            <a:r>
              <a:rPr lang="en-US" dirty="0"/>
              <a:t>&lt;size&gt; Sets the maximum heap size e.g. -</a:t>
            </a:r>
            <a:r>
              <a:rPr lang="en-US" dirty="0" err="1"/>
              <a:t>Xmx</a:t>
            </a:r>
            <a:r>
              <a:rPr lang="en-US" dirty="0"/>
              <a:t>=8g</a:t>
            </a:r>
            <a:endParaRPr lang="en-IN" dirty="0"/>
          </a:p>
        </p:txBody>
      </p:sp>
      <p:sp>
        <p:nvSpPr>
          <p:cNvPr id="3" name="Title 2">
            <a:extLst>
              <a:ext uri="{FF2B5EF4-FFF2-40B4-BE49-F238E27FC236}">
                <a16:creationId xmlns:a16="http://schemas.microsoft.com/office/drawing/2014/main" id="{D9A76975-FDD1-2D8A-6A3D-D581AB72B5A7}"/>
              </a:ext>
            </a:extLst>
          </p:cNvPr>
          <p:cNvSpPr>
            <a:spLocks noGrp="1"/>
          </p:cNvSpPr>
          <p:nvPr>
            <p:ph type="title"/>
          </p:nvPr>
        </p:nvSpPr>
        <p:spPr/>
        <p:txBody>
          <a:bodyPr/>
          <a:lstStyle/>
          <a:p>
            <a:r>
              <a:rPr lang="en-IN" dirty="0"/>
              <a:t>Apache </a:t>
            </a:r>
            <a:r>
              <a:rPr lang="en-IN" dirty="0" err="1"/>
              <a:t>Solr</a:t>
            </a:r>
            <a:r>
              <a:rPr lang="en-IN" dirty="0"/>
              <a:t> indexing performance</a:t>
            </a:r>
          </a:p>
        </p:txBody>
      </p:sp>
    </p:spTree>
    <p:extLst>
      <p:ext uri="{BB962C8B-B14F-4D97-AF65-F5344CB8AC3E}">
        <p14:creationId xmlns:p14="http://schemas.microsoft.com/office/powerpoint/2010/main" val="153759962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5970C8D-C11D-C076-AEB4-50FBC607EF5B}"/>
              </a:ext>
            </a:extLst>
          </p:cNvPr>
          <p:cNvSpPr>
            <a:spLocks noGrp="1"/>
          </p:cNvSpPr>
          <p:nvPr>
            <p:ph sz="quarter" idx="12"/>
          </p:nvPr>
        </p:nvSpPr>
        <p:spPr/>
        <p:txBody>
          <a:bodyPr>
            <a:normAutofit/>
          </a:bodyPr>
          <a:lstStyle/>
          <a:p>
            <a:r>
              <a:rPr lang="en-IN" dirty="0"/>
              <a:t>Hardware considerations:</a:t>
            </a:r>
          </a:p>
          <a:p>
            <a:r>
              <a:rPr lang="en-IN" dirty="0"/>
              <a:t> </a:t>
            </a:r>
            <a:r>
              <a:rPr lang="en-US" dirty="0"/>
              <a:t>Storage</a:t>
            </a:r>
          </a:p>
          <a:p>
            <a:pPr lvl="1"/>
            <a:r>
              <a:rPr lang="en-US" dirty="0"/>
              <a:t>Use SSDs (Solid-State Drives) rather than HDDs (Hard Disk Drives) for your </a:t>
            </a:r>
            <a:r>
              <a:rPr lang="en-US" dirty="0" err="1"/>
              <a:t>Solr</a:t>
            </a:r>
            <a:r>
              <a:rPr lang="en-US" dirty="0"/>
              <a:t> data. </a:t>
            </a:r>
          </a:p>
          <a:p>
            <a:pPr lvl="1"/>
            <a:r>
              <a:rPr lang="en-US" dirty="0"/>
              <a:t>SSDs provide faster read and write speeds, which are crucial for efficient indexing.</a:t>
            </a:r>
          </a:p>
          <a:p>
            <a:pPr lvl="1"/>
            <a:r>
              <a:rPr lang="en-US" dirty="0"/>
              <a:t>Monitor disk space regularly to prevent running out of storage, as it can lead to indexing errors and corrupted index segment files.</a:t>
            </a:r>
            <a:endParaRPr lang="en-IN" dirty="0"/>
          </a:p>
        </p:txBody>
      </p:sp>
      <p:sp>
        <p:nvSpPr>
          <p:cNvPr id="3" name="Title 2">
            <a:extLst>
              <a:ext uri="{FF2B5EF4-FFF2-40B4-BE49-F238E27FC236}">
                <a16:creationId xmlns:a16="http://schemas.microsoft.com/office/drawing/2014/main" id="{D9A76975-FDD1-2D8A-6A3D-D581AB72B5A7}"/>
              </a:ext>
            </a:extLst>
          </p:cNvPr>
          <p:cNvSpPr>
            <a:spLocks noGrp="1"/>
          </p:cNvSpPr>
          <p:nvPr>
            <p:ph type="title"/>
          </p:nvPr>
        </p:nvSpPr>
        <p:spPr/>
        <p:txBody>
          <a:bodyPr/>
          <a:lstStyle/>
          <a:p>
            <a:r>
              <a:rPr lang="en-IN" dirty="0"/>
              <a:t>Apache </a:t>
            </a:r>
            <a:r>
              <a:rPr lang="en-IN" dirty="0" err="1"/>
              <a:t>Solr</a:t>
            </a:r>
            <a:r>
              <a:rPr lang="en-IN" dirty="0"/>
              <a:t> indexing performance</a:t>
            </a:r>
          </a:p>
        </p:txBody>
      </p:sp>
    </p:spTree>
    <p:extLst>
      <p:ext uri="{BB962C8B-B14F-4D97-AF65-F5344CB8AC3E}">
        <p14:creationId xmlns:p14="http://schemas.microsoft.com/office/powerpoint/2010/main" val="226993327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5970C8D-C11D-C076-AEB4-50FBC607EF5B}"/>
              </a:ext>
            </a:extLst>
          </p:cNvPr>
          <p:cNvSpPr>
            <a:spLocks noGrp="1"/>
          </p:cNvSpPr>
          <p:nvPr>
            <p:ph sz="quarter" idx="12"/>
          </p:nvPr>
        </p:nvSpPr>
        <p:spPr/>
        <p:txBody>
          <a:bodyPr>
            <a:normAutofit/>
          </a:bodyPr>
          <a:lstStyle/>
          <a:p>
            <a:r>
              <a:rPr lang="en-IN" dirty="0"/>
              <a:t>Hardware considerations:</a:t>
            </a:r>
          </a:p>
          <a:p>
            <a:r>
              <a:rPr lang="en-IN" dirty="0"/>
              <a:t> </a:t>
            </a:r>
            <a:r>
              <a:rPr lang="en-US" dirty="0"/>
              <a:t>CPU</a:t>
            </a:r>
          </a:p>
          <a:p>
            <a:pPr lvl="1"/>
            <a:r>
              <a:rPr lang="en-US" dirty="0" err="1"/>
              <a:t>Solr</a:t>
            </a:r>
            <a:r>
              <a:rPr lang="en-US" dirty="0"/>
              <a:t> can take advantage of multi-core CPUs for parallel processing of indexing tasks. </a:t>
            </a:r>
          </a:p>
          <a:p>
            <a:pPr lvl="1"/>
            <a:r>
              <a:rPr lang="en-US" dirty="0"/>
              <a:t>Ensure your server has enough CPU cores to handle concurrent indexing requests effectively.</a:t>
            </a:r>
          </a:p>
          <a:p>
            <a:pPr lvl="1"/>
            <a:r>
              <a:rPr lang="en-US" dirty="0"/>
              <a:t>Monitor CPU usage, and if it's consistently high, consider adding more CPU cores or optimizing your indexing process to be more efficient.</a:t>
            </a:r>
          </a:p>
          <a:p>
            <a:r>
              <a:rPr lang="en-US" dirty="0"/>
              <a:t> </a:t>
            </a:r>
            <a:endParaRPr lang="en-IN" dirty="0"/>
          </a:p>
        </p:txBody>
      </p:sp>
      <p:sp>
        <p:nvSpPr>
          <p:cNvPr id="3" name="Title 2">
            <a:extLst>
              <a:ext uri="{FF2B5EF4-FFF2-40B4-BE49-F238E27FC236}">
                <a16:creationId xmlns:a16="http://schemas.microsoft.com/office/drawing/2014/main" id="{D9A76975-FDD1-2D8A-6A3D-D581AB72B5A7}"/>
              </a:ext>
            </a:extLst>
          </p:cNvPr>
          <p:cNvSpPr>
            <a:spLocks noGrp="1"/>
          </p:cNvSpPr>
          <p:nvPr>
            <p:ph type="title"/>
          </p:nvPr>
        </p:nvSpPr>
        <p:spPr/>
        <p:txBody>
          <a:bodyPr/>
          <a:lstStyle/>
          <a:p>
            <a:r>
              <a:rPr lang="en-IN" dirty="0"/>
              <a:t>Apache </a:t>
            </a:r>
            <a:r>
              <a:rPr lang="en-IN" dirty="0" err="1"/>
              <a:t>Solr</a:t>
            </a:r>
            <a:r>
              <a:rPr lang="en-IN" dirty="0"/>
              <a:t> indexing performance</a:t>
            </a:r>
          </a:p>
        </p:txBody>
      </p:sp>
    </p:spTree>
    <p:extLst>
      <p:ext uri="{BB962C8B-B14F-4D97-AF65-F5344CB8AC3E}">
        <p14:creationId xmlns:p14="http://schemas.microsoft.com/office/powerpoint/2010/main" val="65361883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4078177-F9EE-42C8-8588-3DE03F58CB8A}"/>
              </a:ext>
            </a:extLst>
          </p:cNvPr>
          <p:cNvSpPr>
            <a:spLocks noGrp="1"/>
          </p:cNvSpPr>
          <p:nvPr>
            <p:ph sz="quarter" idx="12"/>
          </p:nvPr>
        </p:nvSpPr>
        <p:spPr/>
        <p:txBody>
          <a:bodyPr/>
          <a:lstStyle/>
          <a:p>
            <a:r>
              <a:rPr lang="en-IN" dirty="0"/>
              <a:t>Batch indexing</a:t>
            </a:r>
          </a:p>
          <a:p>
            <a:pPr lvl="1"/>
            <a:r>
              <a:rPr lang="en-IN" dirty="0"/>
              <a:t>Utilize tools like </a:t>
            </a:r>
            <a:r>
              <a:rPr lang="en-IN" dirty="0" err="1"/>
              <a:t>DataImportHandler</a:t>
            </a:r>
            <a:r>
              <a:rPr lang="en-IN" dirty="0"/>
              <a:t> (DIH) for importing data in bulk from databases or </a:t>
            </a:r>
            <a:r>
              <a:rPr lang="en-IN" dirty="0" err="1"/>
              <a:t>SolrJ</a:t>
            </a:r>
            <a:r>
              <a:rPr lang="en-IN" dirty="0"/>
              <a:t> for programmatic indexing.</a:t>
            </a:r>
          </a:p>
          <a:p>
            <a:pPr lvl="1"/>
            <a:r>
              <a:rPr lang="en-IN" dirty="0"/>
              <a:t>Consider using </a:t>
            </a:r>
            <a:r>
              <a:rPr lang="en-IN" dirty="0" err="1"/>
              <a:t>Solr's</a:t>
            </a:r>
            <a:r>
              <a:rPr lang="en-IN" dirty="0"/>
              <a:t> delta-import functionality to update only the changed data, reducing the indexing load.</a:t>
            </a:r>
          </a:p>
        </p:txBody>
      </p:sp>
      <p:sp>
        <p:nvSpPr>
          <p:cNvPr id="3" name="Title 2">
            <a:extLst>
              <a:ext uri="{FF2B5EF4-FFF2-40B4-BE49-F238E27FC236}">
                <a16:creationId xmlns:a16="http://schemas.microsoft.com/office/drawing/2014/main" id="{12BE95B9-1A68-7203-24B2-C1BE00840AD1}"/>
              </a:ext>
            </a:extLst>
          </p:cNvPr>
          <p:cNvSpPr>
            <a:spLocks noGrp="1"/>
          </p:cNvSpPr>
          <p:nvPr>
            <p:ph type="title"/>
          </p:nvPr>
        </p:nvSpPr>
        <p:spPr/>
        <p:txBody>
          <a:bodyPr/>
          <a:lstStyle/>
          <a:p>
            <a:r>
              <a:rPr lang="en-IN" dirty="0"/>
              <a:t>Indexing practices</a:t>
            </a:r>
          </a:p>
        </p:txBody>
      </p:sp>
    </p:spTree>
    <p:extLst>
      <p:ext uri="{BB962C8B-B14F-4D97-AF65-F5344CB8AC3E}">
        <p14:creationId xmlns:p14="http://schemas.microsoft.com/office/powerpoint/2010/main" val="83870676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E95B9-1A68-7203-24B2-C1BE00840AD1}"/>
              </a:ext>
            </a:extLst>
          </p:cNvPr>
          <p:cNvSpPr>
            <a:spLocks noGrp="1"/>
          </p:cNvSpPr>
          <p:nvPr>
            <p:ph type="title"/>
          </p:nvPr>
        </p:nvSpPr>
        <p:spPr/>
        <p:txBody>
          <a:bodyPr/>
          <a:lstStyle/>
          <a:p>
            <a:r>
              <a:rPr lang="en-IN" dirty="0"/>
              <a:t>Indexing practices</a:t>
            </a:r>
          </a:p>
        </p:txBody>
      </p:sp>
      <p:pic>
        <p:nvPicPr>
          <p:cNvPr id="9" name="Picture 8">
            <a:extLst>
              <a:ext uri="{FF2B5EF4-FFF2-40B4-BE49-F238E27FC236}">
                <a16:creationId xmlns:a16="http://schemas.microsoft.com/office/drawing/2014/main" id="{A061BD40-CB32-FB97-4E71-DE898FE2665B}"/>
              </a:ext>
            </a:extLst>
          </p:cNvPr>
          <p:cNvPicPr>
            <a:picLocks noChangeAspect="1"/>
          </p:cNvPicPr>
          <p:nvPr/>
        </p:nvPicPr>
        <p:blipFill>
          <a:blip r:embed="rId2"/>
          <a:stretch>
            <a:fillRect/>
          </a:stretch>
        </p:blipFill>
        <p:spPr>
          <a:xfrm>
            <a:off x="0" y="1371600"/>
            <a:ext cx="9144000" cy="5143500"/>
          </a:xfrm>
          <a:prstGeom prst="rect">
            <a:avLst/>
          </a:prstGeom>
        </p:spPr>
      </p:pic>
      <mc:AlternateContent xmlns:mc="http://schemas.openxmlformats.org/markup-compatibility/2006" xmlns:p14="http://schemas.microsoft.com/office/powerpoint/2010/main">
        <mc:Choice Requires="p14">
          <p:contentPart p14:bwMode="auto" r:id="rId3">
            <p14:nvContentPartPr>
              <p14:cNvPr id="10" name="Ink 9">
                <a:extLst>
                  <a:ext uri="{FF2B5EF4-FFF2-40B4-BE49-F238E27FC236}">
                    <a16:creationId xmlns:a16="http://schemas.microsoft.com/office/drawing/2014/main" id="{E9540B11-D1F0-5723-74FC-CBD2E1EEB0A2}"/>
                  </a:ext>
                </a:extLst>
              </p14:cNvPr>
              <p14:cNvContentPartPr/>
              <p14:nvPr/>
            </p14:nvContentPartPr>
            <p14:xfrm>
              <a:off x="3983073" y="1933585"/>
              <a:ext cx="1312560" cy="11160"/>
            </p14:xfrm>
          </p:contentPart>
        </mc:Choice>
        <mc:Fallback xmlns="">
          <p:pic>
            <p:nvPicPr>
              <p:cNvPr id="10" name="Ink 9">
                <a:extLst>
                  <a:ext uri="{FF2B5EF4-FFF2-40B4-BE49-F238E27FC236}">
                    <a16:creationId xmlns:a16="http://schemas.microsoft.com/office/drawing/2014/main" id="{E9540B11-D1F0-5723-74FC-CBD2E1EEB0A2}"/>
                  </a:ext>
                </a:extLst>
              </p:cNvPr>
              <p:cNvPicPr/>
              <p:nvPr/>
            </p:nvPicPr>
            <p:blipFill>
              <a:blip r:embed="rId4"/>
              <a:stretch>
                <a:fillRect/>
              </a:stretch>
            </p:blipFill>
            <p:spPr>
              <a:xfrm>
                <a:off x="3976953" y="1927465"/>
                <a:ext cx="1324800" cy="23400"/>
              </a:xfrm>
              <a:prstGeom prst="rect">
                <a:avLst/>
              </a:prstGeom>
            </p:spPr>
          </p:pic>
        </mc:Fallback>
      </mc:AlternateContent>
    </p:spTree>
    <p:extLst>
      <p:ext uri="{BB962C8B-B14F-4D97-AF65-F5344CB8AC3E}">
        <p14:creationId xmlns:p14="http://schemas.microsoft.com/office/powerpoint/2010/main" val="264513040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E95B9-1A68-7203-24B2-C1BE00840AD1}"/>
              </a:ext>
            </a:extLst>
          </p:cNvPr>
          <p:cNvSpPr>
            <a:spLocks noGrp="1"/>
          </p:cNvSpPr>
          <p:nvPr>
            <p:ph type="title"/>
          </p:nvPr>
        </p:nvSpPr>
        <p:spPr/>
        <p:txBody>
          <a:bodyPr/>
          <a:lstStyle/>
          <a:p>
            <a:r>
              <a:rPr lang="en-IN" dirty="0"/>
              <a:t>Indexing practices</a:t>
            </a:r>
          </a:p>
        </p:txBody>
      </p:sp>
      <p:pic>
        <p:nvPicPr>
          <p:cNvPr id="7" name="Picture 6">
            <a:extLst>
              <a:ext uri="{FF2B5EF4-FFF2-40B4-BE49-F238E27FC236}">
                <a16:creationId xmlns:a16="http://schemas.microsoft.com/office/drawing/2014/main" id="{0713A5FF-89E7-451D-2DD0-AB4F7373D4FB}"/>
              </a:ext>
            </a:extLst>
          </p:cNvPr>
          <p:cNvPicPr>
            <a:picLocks noChangeAspect="1"/>
          </p:cNvPicPr>
          <p:nvPr/>
        </p:nvPicPr>
        <p:blipFill>
          <a:blip r:embed="rId2"/>
          <a:stretch>
            <a:fillRect/>
          </a:stretch>
        </p:blipFill>
        <p:spPr>
          <a:xfrm>
            <a:off x="0" y="1828800"/>
            <a:ext cx="9144000" cy="3912715"/>
          </a:xfrm>
          <a:prstGeom prst="rect">
            <a:avLst/>
          </a:prstGeom>
        </p:spPr>
      </p:pic>
      <p:sp>
        <p:nvSpPr>
          <p:cNvPr id="2" name="TextBox 1">
            <a:extLst>
              <a:ext uri="{FF2B5EF4-FFF2-40B4-BE49-F238E27FC236}">
                <a16:creationId xmlns:a16="http://schemas.microsoft.com/office/drawing/2014/main" id="{E6926270-0EA8-631F-49C0-63324DC6A0E8}"/>
              </a:ext>
            </a:extLst>
          </p:cNvPr>
          <p:cNvSpPr txBox="1"/>
          <p:nvPr/>
        </p:nvSpPr>
        <p:spPr>
          <a:xfrm>
            <a:off x="675421" y="1339334"/>
            <a:ext cx="7776488" cy="369332"/>
          </a:xfrm>
          <a:prstGeom prst="rect">
            <a:avLst/>
          </a:prstGeom>
          <a:noFill/>
        </p:spPr>
        <p:txBody>
          <a:bodyPr wrap="none" rtlCol="0">
            <a:spAutoFit/>
          </a:bodyPr>
          <a:lstStyle/>
          <a:p>
            <a:r>
              <a:rPr lang="en-US" dirty="0"/>
              <a:t>F:\Local disk\</a:t>
            </a:r>
            <a:r>
              <a:rPr lang="en-US" dirty="0" err="1"/>
              <a:t>solr</a:t>
            </a:r>
            <a:r>
              <a:rPr lang="en-US" dirty="0"/>
              <a:t>\</a:t>
            </a:r>
            <a:r>
              <a:rPr lang="en-US" dirty="0" err="1"/>
              <a:t>solrcloudlocal</a:t>
            </a:r>
            <a:r>
              <a:rPr lang="en-US" dirty="0"/>
              <a:t>\solr-8.4.1\solr-8.4.1\example\example-DIH</a:t>
            </a:r>
            <a:endParaRPr lang="en-IN" dirty="0"/>
          </a:p>
        </p:txBody>
      </p:sp>
    </p:spTree>
    <p:extLst>
      <p:ext uri="{BB962C8B-B14F-4D97-AF65-F5344CB8AC3E}">
        <p14:creationId xmlns:p14="http://schemas.microsoft.com/office/powerpoint/2010/main" val="254297939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271F84E-B4DE-9C28-707E-E8BFD41CD782}"/>
              </a:ext>
            </a:extLst>
          </p:cNvPr>
          <p:cNvSpPr>
            <a:spLocks noGrp="1"/>
          </p:cNvSpPr>
          <p:nvPr>
            <p:ph sz="quarter" idx="12"/>
          </p:nvPr>
        </p:nvSpPr>
        <p:spPr/>
        <p:txBody>
          <a:bodyPr>
            <a:normAutofit/>
          </a:bodyPr>
          <a:lstStyle/>
          <a:p>
            <a:pPr marL="0" indent="0">
              <a:buNone/>
            </a:pPr>
            <a:r>
              <a:rPr lang="en-IN" dirty="0"/>
              <a:t>https://solr.apache.org/guide/solr/latest/indexing-guide/partial-document-updates.html</a:t>
            </a:r>
          </a:p>
        </p:txBody>
      </p:sp>
      <p:sp>
        <p:nvSpPr>
          <p:cNvPr id="3" name="Title 2">
            <a:extLst>
              <a:ext uri="{FF2B5EF4-FFF2-40B4-BE49-F238E27FC236}">
                <a16:creationId xmlns:a16="http://schemas.microsoft.com/office/drawing/2014/main" id="{3976E747-4B64-D24C-9A04-3D50F5A04FE8}"/>
              </a:ext>
            </a:extLst>
          </p:cNvPr>
          <p:cNvSpPr>
            <a:spLocks noGrp="1"/>
          </p:cNvSpPr>
          <p:nvPr>
            <p:ph type="title"/>
          </p:nvPr>
        </p:nvSpPr>
        <p:spPr/>
        <p:txBody>
          <a:bodyPr/>
          <a:lstStyle/>
          <a:p>
            <a:r>
              <a:rPr lang="en-IN" dirty="0"/>
              <a:t>Partial Index</a:t>
            </a:r>
          </a:p>
        </p:txBody>
      </p:sp>
    </p:spTree>
    <p:extLst>
      <p:ext uri="{BB962C8B-B14F-4D97-AF65-F5344CB8AC3E}">
        <p14:creationId xmlns:p14="http://schemas.microsoft.com/office/powerpoint/2010/main" val="398811413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1"/>
</p:tagLst>
</file>

<file path=ppt/theme/theme1.xml><?xml version="1.0" encoding="utf-8"?>
<a:theme xmlns:a="http://schemas.openxmlformats.org/drawingml/2006/main" name="Pencils_02_2012">
  <a:themeElements>
    <a:clrScheme name="SWF Template">
      <a:dk1>
        <a:srgbClr val="000000"/>
      </a:dk1>
      <a:lt1>
        <a:sysClr val="window" lastClr="FFFFFF"/>
      </a:lt1>
      <a:dk2>
        <a:srgbClr val="002266"/>
      </a:dk2>
      <a:lt2>
        <a:srgbClr val="BBBB00"/>
      </a:lt2>
      <a:accent1>
        <a:srgbClr val="00BBEE"/>
      </a:accent1>
      <a:accent2>
        <a:srgbClr val="FF9900"/>
      </a:accent2>
      <a:accent3>
        <a:srgbClr val="BBBB00"/>
      </a:accent3>
      <a:accent4>
        <a:srgbClr val="002266"/>
      </a:accent4>
      <a:accent5>
        <a:srgbClr val="DD4411"/>
      </a:accent5>
      <a:accent6>
        <a:srgbClr val="E1DD00"/>
      </a:accent6>
      <a:hlink>
        <a:srgbClr val="FF9900"/>
      </a:hlink>
      <a:folHlink>
        <a:srgbClr val="002266"/>
      </a:folHlink>
    </a:clrScheme>
    <a:fontScheme name="Accentur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3104DE32136F4D4F8B91DE44C434FF89" ma:contentTypeVersion="0" ma:contentTypeDescription="Create a new document." ma:contentTypeScope="" ma:versionID="51781ce6f9edcc76a54a87506d8d8857">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documentManagement/>
</p:properties>
</file>

<file path=customXml/itemProps1.xml><?xml version="1.0" encoding="utf-8"?>
<ds:datastoreItem xmlns:ds="http://schemas.openxmlformats.org/officeDocument/2006/customXml" ds:itemID="{69A6220E-5020-4ACE-A33D-0A412E4F470D}">
  <ds:schemaRefs>
    <ds:schemaRef ds:uri="http://schemas.microsoft.com/sharepoint/v3/contenttype/forms"/>
  </ds:schemaRefs>
</ds:datastoreItem>
</file>

<file path=customXml/itemProps2.xml><?xml version="1.0" encoding="utf-8"?>
<ds:datastoreItem xmlns:ds="http://schemas.openxmlformats.org/officeDocument/2006/customXml" ds:itemID="{C81C72F5-E8DF-4294-BFF4-1725915F864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4514F291-B47C-48A1-B199-EBD0A7B4E780}">
  <ds:schemaRefs>
    <ds:schemaRef ds:uri="http://purl.org/dc/elements/1.1/"/>
    <ds:schemaRef ds:uri="http://schemas.microsoft.com/office/2006/metadata/properties"/>
    <ds:schemaRef ds:uri="http://schemas.microsoft.com/office/2006/documentManagement/types"/>
    <ds:schemaRef ds:uri="http://www.w3.org/XML/1998/namespace"/>
    <ds:schemaRef ds:uri="http://schemas.microsoft.com/office/infopath/2007/PartnerControls"/>
    <ds:schemaRef ds:uri="http://schemas.openxmlformats.org/package/2006/metadata/core-properties"/>
    <ds:schemaRef ds:uri="http://purl.org/dc/dcmitype/"/>
    <ds:schemaRef ds:uri="http://purl.org/dc/terms/"/>
  </ds:schemaRefs>
</ds:datastoreItem>
</file>

<file path=docProps/app.xml><?xml version="1.0" encoding="utf-8"?>
<Properties xmlns="http://schemas.openxmlformats.org/officeDocument/2006/extended-properties" xmlns:vt="http://schemas.openxmlformats.org/officeDocument/2006/docPropsVTypes">
  <Template>Pencils_02_2012</Template>
  <TotalTime>9923</TotalTime>
  <Words>8997</Words>
  <Application>Microsoft Office PowerPoint</Application>
  <PresentationFormat>On-screen Show (4:3)</PresentationFormat>
  <Paragraphs>825</Paragraphs>
  <Slides>250</Slides>
  <Notes>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250</vt:i4>
      </vt:variant>
    </vt:vector>
  </HeadingPairs>
  <TitlesOfParts>
    <vt:vector size="255" baseType="lpstr">
      <vt:lpstr>Arial</vt:lpstr>
      <vt:lpstr>Calibri</vt:lpstr>
      <vt:lpstr>Noto Sans</vt:lpstr>
      <vt:lpstr>Wingdings</vt:lpstr>
      <vt:lpstr>Pencils_02_2012</vt:lpstr>
      <vt:lpstr>PowerPoint Presentation</vt:lpstr>
      <vt:lpstr>Goals for Splunk</vt:lpstr>
      <vt:lpstr>Solr Initial Architecture</vt:lpstr>
      <vt:lpstr>Solr Initial Architecture</vt:lpstr>
      <vt:lpstr>Solr Architecture</vt:lpstr>
      <vt:lpstr>Solr Schema Hierarchy</vt:lpstr>
      <vt:lpstr>Solr Search Process</vt:lpstr>
      <vt:lpstr>Configuring Solr Instances/Core</vt:lpstr>
      <vt:lpstr>Solr Cloud</vt:lpstr>
      <vt:lpstr>Solr Cloud</vt:lpstr>
      <vt:lpstr>Solr Cloud High Level Architecture</vt:lpstr>
      <vt:lpstr>Solr Cloud</vt:lpstr>
      <vt:lpstr>Solr Cloud Features</vt:lpstr>
      <vt:lpstr>Solr Cloud</vt:lpstr>
      <vt:lpstr>Solr Cloud</vt:lpstr>
      <vt:lpstr>Solr Cloud Architecture</vt:lpstr>
      <vt:lpstr>Solr Cloud Architecture</vt:lpstr>
      <vt:lpstr>Solr Cloud</vt:lpstr>
      <vt:lpstr>Solr Cloud</vt:lpstr>
      <vt:lpstr>Solr Cloud</vt:lpstr>
      <vt:lpstr>Solr Cloud Configuration and Parameters</vt:lpstr>
      <vt:lpstr>Setting Up an External ZooKeeper Ensemble</vt:lpstr>
      <vt:lpstr>Setting Up an External ZooKeeper Ensemble</vt:lpstr>
      <vt:lpstr>ZooKeeper Centralized Configuration</vt:lpstr>
      <vt:lpstr>ZooKeeper Centralized Configuration</vt:lpstr>
      <vt:lpstr>Setting Up an External ZooKeeper Ensemble</vt:lpstr>
      <vt:lpstr>How Many ZooKeeper Nodes?</vt:lpstr>
      <vt:lpstr>Configuration for a ZooKeeper Ensemble</vt:lpstr>
      <vt:lpstr>Configuration for a ZooKeeper Ensemble</vt:lpstr>
      <vt:lpstr>Ensemble Configuration</vt:lpstr>
      <vt:lpstr>ZooKeeper Environment Configuration</vt:lpstr>
      <vt:lpstr>Solr Cloud Local</vt:lpstr>
      <vt:lpstr>Solr Cloud Local</vt:lpstr>
      <vt:lpstr>Solr Cloud Local</vt:lpstr>
      <vt:lpstr>Solr Cloud Local</vt:lpstr>
      <vt:lpstr>Solr Cloud Local</vt:lpstr>
      <vt:lpstr>Solr Cloud Local - Verify</vt:lpstr>
      <vt:lpstr>Solr Cloud Local -Create a Search Collection </vt:lpstr>
      <vt:lpstr>Solr Cloud Local -Create a Search Collection </vt:lpstr>
      <vt:lpstr>Solr Cloud Local -Create a Search Collection </vt:lpstr>
      <vt:lpstr>Solr Cloud Local -Create a Search Collection </vt:lpstr>
      <vt:lpstr>Solr Cloud Local -Create SolrCloud Collection</vt:lpstr>
      <vt:lpstr>Solr Cloud -Create SolrCloud Collection</vt:lpstr>
      <vt:lpstr>Solr Cloud Local - Verify</vt:lpstr>
      <vt:lpstr>Solr Cloud Local – Import Data</vt:lpstr>
      <vt:lpstr>Solr Cloud Local – Import Data</vt:lpstr>
      <vt:lpstr>Solr Cloud Local – Import Data</vt:lpstr>
      <vt:lpstr>Solr Cloud Local – Query Data</vt:lpstr>
      <vt:lpstr>Solr Cloud</vt:lpstr>
      <vt:lpstr>Solr Cloud</vt:lpstr>
      <vt:lpstr>Solr Cloud</vt:lpstr>
      <vt:lpstr>Solr Cloud – create collection</vt:lpstr>
      <vt:lpstr>Solr Cloud – create collection</vt:lpstr>
      <vt:lpstr>Solr Cloud – create collection</vt:lpstr>
      <vt:lpstr>Solr Cloud – create collection</vt:lpstr>
      <vt:lpstr>Solr Cloud – create collection</vt:lpstr>
      <vt:lpstr>Solr Cloud – Demo</vt:lpstr>
      <vt:lpstr>Solr Cloud List Collection</vt:lpstr>
      <vt:lpstr>Solr Collection Aliases</vt:lpstr>
      <vt:lpstr>Solr Collection Aliases</vt:lpstr>
      <vt:lpstr>Solr Collection Aliases</vt:lpstr>
      <vt:lpstr>Ingestion Approaches</vt:lpstr>
      <vt:lpstr>Facets and Constraints</vt:lpstr>
      <vt:lpstr>Facets and Constraints</vt:lpstr>
      <vt:lpstr>Create schema</vt:lpstr>
      <vt:lpstr>Update schema</vt:lpstr>
      <vt:lpstr>Update schema</vt:lpstr>
      <vt:lpstr>Update schema</vt:lpstr>
      <vt:lpstr>Update schema</vt:lpstr>
      <vt:lpstr>Solr Cloud Local With N nodes interactive way</vt:lpstr>
      <vt:lpstr>Solr Cloud Local With N nodes interactive way</vt:lpstr>
      <vt:lpstr>PowerPoint Presentation</vt:lpstr>
      <vt:lpstr>Key Solr Cloud Concepts</vt:lpstr>
      <vt:lpstr>Key Solr Cloud Concepts</vt:lpstr>
      <vt:lpstr>Key Solr Cloud Concepts</vt:lpstr>
      <vt:lpstr>Shards and Indexing Data in SolrCloud</vt:lpstr>
      <vt:lpstr>Shards and Indexing Data in SolrCloud</vt:lpstr>
      <vt:lpstr>Shards and Indexing Data in SolrCloud</vt:lpstr>
      <vt:lpstr>Shards and Indexing Data in SolrCloud</vt:lpstr>
      <vt:lpstr>Shards and Indexing Data in SolrCloud</vt:lpstr>
      <vt:lpstr>Shards and Indexing Data in SolrCloud</vt:lpstr>
      <vt:lpstr>Leaders</vt:lpstr>
      <vt:lpstr>Replication</vt:lpstr>
      <vt:lpstr>Shards and Indexing Data in SolrCloud</vt:lpstr>
      <vt:lpstr>Solr vs ELK</vt:lpstr>
      <vt:lpstr>Solr vs OpenSearch</vt:lpstr>
      <vt:lpstr>Solr vs OpenSearch</vt:lpstr>
      <vt:lpstr>Solr vs OpenSearch</vt:lpstr>
      <vt:lpstr>Solr vs Lucene</vt:lpstr>
      <vt:lpstr>Solr vs Lucene</vt:lpstr>
      <vt:lpstr>Solr vs Lucene</vt:lpstr>
      <vt:lpstr>Solr Indexing best practices</vt:lpstr>
      <vt:lpstr>Apache Solr indexing performance</vt:lpstr>
      <vt:lpstr>Apache Solr indexing performance</vt:lpstr>
      <vt:lpstr>Apache Solr indexing performance</vt:lpstr>
      <vt:lpstr>Indexing practices</vt:lpstr>
      <vt:lpstr>Indexing practices</vt:lpstr>
      <vt:lpstr>Indexing practices</vt:lpstr>
      <vt:lpstr>Partial Index</vt:lpstr>
      <vt:lpstr>Partial Index</vt:lpstr>
      <vt:lpstr>Partial Index</vt:lpstr>
      <vt:lpstr>Reindex</vt:lpstr>
      <vt:lpstr>Reindex</vt:lpstr>
      <vt:lpstr>Indexing practices</vt:lpstr>
      <vt:lpstr>Indexing practices</vt:lpstr>
      <vt:lpstr>Indexing practices</vt:lpstr>
      <vt:lpstr>Indexing practices</vt:lpstr>
      <vt:lpstr>Indexing practices</vt:lpstr>
      <vt:lpstr>Indexing practices</vt:lpstr>
      <vt:lpstr>Indexing practices</vt:lpstr>
      <vt:lpstr>Indexing practices</vt:lpstr>
      <vt:lpstr>Solr Indexing best practices</vt:lpstr>
      <vt:lpstr>Data Replication and Disaster Recovery</vt:lpstr>
      <vt:lpstr>How did we solve this?</vt:lpstr>
      <vt:lpstr>What happens if one of the Solr clusters is down or unreachable?</vt:lpstr>
      <vt:lpstr>What happens if one of the Solr clusters is down or unreachable?</vt:lpstr>
      <vt:lpstr>What happens if one of the Solr clusters is down or unreachable?</vt:lpstr>
      <vt:lpstr>Solr Index/Collection — Data Back-Up/Snapshot Storage</vt:lpstr>
      <vt:lpstr>Solr Index/Collection — Data Back-Up/Snapshot Storage</vt:lpstr>
      <vt:lpstr>SolrCloud Backups</vt:lpstr>
      <vt:lpstr>SolrCloud Backups</vt:lpstr>
      <vt:lpstr>SolrCloud Backups</vt:lpstr>
      <vt:lpstr>SolrCloud Backups</vt:lpstr>
      <vt:lpstr>SolrCloud Backup Status</vt:lpstr>
      <vt:lpstr>SolrCloud Restore API</vt:lpstr>
      <vt:lpstr>SolrCloud Restore API</vt:lpstr>
      <vt:lpstr>Restore Status API</vt:lpstr>
      <vt:lpstr>Document Routing</vt:lpstr>
      <vt:lpstr>Document Routing</vt:lpstr>
      <vt:lpstr>Document Routing</vt:lpstr>
      <vt:lpstr>Distributed Queries</vt:lpstr>
      <vt:lpstr>Distributed Queries</vt:lpstr>
      <vt:lpstr>Distributed Queries</vt:lpstr>
      <vt:lpstr>Shard Splitting</vt:lpstr>
      <vt:lpstr>Shard Splitting</vt:lpstr>
      <vt:lpstr>Shard Splitting</vt:lpstr>
      <vt:lpstr>Limiting Which Shards are Queried</vt:lpstr>
      <vt:lpstr>Limiting Which Shards are Queried</vt:lpstr>
      <vt:lpstr>Overseer</vt:lpstr>
      <vt:lpstr>Spring Cloud and CAP</vt:lpstr>
      <vt:lpstr>Scalability/Stability Highlights</vt:lpstr>
      <vt:lpstr>Custom Hashing</vt:lpstr>
      <vt:lpstr>Custom Hashing</vt:lpstr>
      <vt:lpstr>Solr Cloud AWS</vt:lpstr>
      <vt:lpstr>Solr Cloud AWS</vt:lpstr>
      <vt:lpstr>Solr Cloud Resilience</vt:lpstr>
      <vt:lpstr>Solr Cloud Resilience</vt:lpstr>
      <vt:lpstr>Solr Cloud Resilience</vt:lpstr>
      <vt:lpstr>Solr Cloud Resilience</vt:lpstr>
      <vt:lpstr>SolrCloud Recoveries and Write Tolerance</vt:lpstr>
      <vt:lpstr>Write Side Fault Tolerance</vt:lpstr>
      <vt:lpstr>Recovery</vt:lpstr>
      <vt:lpstr>Recovery</vt:lpstr>
      <vt:lpstr>Achieved Replication Factor</vt:lpstr>
      <vt:lpstr>Achieved Replication Factor</vt:lpstr>
      <vt:lpstr>Achieved Replication Factor</vt:lpstr>
      <vt:lpstr>Cross Data Centre Replication </vt:lpstr>
      <vt:lpstr>Need for Cross DC replication in Solr</vt:lpstr>
      <vt:lpstr>Need for Cross DC replication in Solr</vt:lpstr>
      <vt:lpstr>Need for Cross DC replication in Solr</vt:lpstr>
      <vt:lpstr>Need for Cross DC replication in Solr</vt:lpstr>
      <vt:lpstr>Approaches to achieve cross DC replication in Solr</vt:lpstr>
      <vt:lpstr>Approaches to achieve cross DC replication in Solr</vt:lpstr>
      <vt:lpstr>Approaches to achieve cross DC replication in Solr</vt:lpstr>
      <vt:lpstr>Approaches to achieve cross DC replication in Solr</vt:lpstr>
      <vt:lpstr>Approaches to achieve cross DC replication in Solr</vt:lpstr>
      <vt:lpstr>Approaches to achieve cross DC replication in Solr</vt:lpstr>
      <vt:lpstr>Approaches to achieve cross DC replication in Solr</vt:lpstr>
      <vt:lpstr>Approaches to achieve cross DC replication in Solr</vt:lpstr>
      <vt:lpstr>Approaches to achieve cross DC replication in Solr</vt:lpstr>
      <vt:lpstr>Solr Autoscaling</vt:lpstr>
      <vt:lpstr>Overview of Autoscaling in SolrCloud</vt:lpstr>
      <vt:lpstr>Overview of Autoscaling in SolrCloud</vt:lpstr>
      <vt:lpstr>Solr Cloud Auto scale Config</vt:lpstr>
      <vt:lpstr>Solr Cloud Autoscale</vt:lpstr>
      <vt:lpstr>Autoscaling Config</vt:lpstr>
      <vt:lpstr>Cluster Policy</vt:lpstr>
      <vt:lpstr>Cluster Policy – upto 8.x</vt:lpstr>
      <vt:lpstr>Node Added Trigger</vt:lpstr>
      <vt:lpstr>Node Added Trigger</vt:lpstr>
      <vt:lpstr>Node Added Trigger</vt:lpstr>
      <vt:lpstr>Node Added Trigger</vt:lpstr>
      <vt:lpstr>Node Added Trigger</vt:lpstr>
      <vt:lpstr>Node Added Trigger – Tested using docker</vt:lpstr>
      <vt:lpstr>Node Added Trigger</vt:lpstr>
      <vt:lpstr>Node Lost Trigger</vt:lpstr>
      <vt:lpstr>Node Lost Trigger</vt:lpstr>
      <vt:lpstr>Read Write Fault Tolerance</vt:lpstr>
      <vt:lpstr>Read Write Fault Tolerance</vt:lpstr>
      <vt:lpstr>Read Write Fault Tolerance</vt:lpstr>
      <vt:lpstr>Read Write Fault Tolerance</vt:lpstr>
      <vt:lpstr>Read Write Fault Tolerance</vt:lpstr>
      <vt:lpstr>Read Write Fault Tolerance</vt:lpstr>
      <vt:lpstr>Read Write Fault Tolerance</vt:lpstr>
      <vt:lpstr>Read Write Fault Tolerance</vt:lpstr>
      <vt:lpstr>Colocating Collections</vt:lpstr>
      <vt:lpstr>Create a Colocated Collection</vt:lpstr>
      <vt:lpstr>Create a Colocated Collection</vt:lpstr>
      <vt:lpstr>Create a Colocated Collection</vt:lpstr>
      <vt:lpstr>Create a Colocated Collection</vt:lpstr>
      <vt:lpstr>Colocating Existing Collections</vt:lpstr>
      <vt:lpstr>Deleting Colocated Collections</vt:lpstr>
      <vt:lpstr>Limitations and Caveats</vt:lpstr>
      <vt:lpstr>Limitations and Caveats</vt:lpstr>
      <vt:lpstr>Limitations and Caveats</vt:lpstr>
      <vt:lpstr>Monitoring Solr with Prometheus and Grafana</vt:lpstr>
      <vt:lpstr>Monitoring Solr with Prometheus and Grafana</vt:lpstr>
      <vt:lpstr>Monitoring Solr with Prometheus and Grafana</vt:lpstr>
      <vt:lpstr>Monitoring Solr with Prometheus and Grafana</vt:lpstr>
      <vt:lpstr>Monitoring Solr with Prometheus and Grafana</vt:lpstr>
      <vt:lpstr>Metrics Reporters</vt:lpstr>
      <vt:lpstr>Metrics Reporters</vt:lpstr>
      <vt:lpstr>Graphite Reporters (Docker)</vt:lpstr>
      <vt:lpstr>MBeanRequestHandler</vt:lpstr>
      <vt:lpstr>MBeanRequestHandler</vt:lpstr>
      <vt:lpstr>Solr Streaming Expressions</vt:lpstr>
      <vt:lpstr>Solr Streaming Expressions</vt:lpstr>
      <vt:lpstr>Solr Streaming Expressions</vt:lpstr>
      <vt:lpstr>Query Screen</vt:lpstr>
      <vt:lpstr>Analysis</vt:lpstr>
      <vt:lpstr>Solr Cell and the Apache Tika Parser </vt:lpstr>
      <vt:lpstr>Solr Cell and the Apache Tika Parser </vt:lpstr>
      <vt:lpstr>Solr Cell and the Apache Tika Parser </vt:lpstr>
      <vt:lpstr>Solr Cell and the Apache Tika Parser </vt:lpstr>
      <vt:lpstr>Solr Cell and the Apache Tika Parser </vt:lpstr>
      <vt:lpstr>Solr Cell and the Apache Tika Parser </vt:lpstr>
      <vt:lpstr>Solr Cell and the Apache Tika Parser </vt:lpstr>
      <vt:lpstr>Solr Cell and the Apache Tika Parser </vt:lpstr>
      <vt:lpstr>Solr Cell and the Apache Tika Parser </vt:lpstr>
      <vt:lpstr>Near Real Time Search</vt:lpstr>
      <vt:lpstr>Near Real Time Search</vt:lpstr>
      <vt:lpstr>Near Real Time Search</vt:lpstr>
      <vt:lpstr>Near Real Time Search</vt:lpstr>
      <vt:lpstr>Near Real Time Search</vt:lpstr>
      <vt:lpstr>Near Real Time Search</vt:lpstr>
      <vt:lpstr>Near Real Time Search</vt:lpstr>
      <vt:lpstr>Near Real Time Search</vt:lpstr>
      <vt:lpstr>Near Real Time Search</vt:lpstr>
      <vt:lpstr>Near Real Time Search</vt:lpstr>
      <vt:lpstr>Near Real Time Search</vt:lpstr>
      <vt:lpstr>Near Real Time Search</vt:lpstr>
      <vt:lpstr>Security</vt:lpstr>
      <vt:lpstr>Security</vt:lpstr>
      <vt:lpstr>Security</vt:lpstr>
      <vt:lpstr>Security</vt:lpstr>
      <vt:lpstr>Security</vt:lpstr>
      <vt:lpstr>Rate Limiter</vt:lpstr>
      <vt:lpstr>PowerPoint Presentation</vt:lpstr>
      <vt:lpstr>PowerPoint Presentation</vt:lpstr>
      <vt:lpstr>Module Summary</vt:lpstr>
    </vt:vector>
  </TitlesOfParts>
  <Company>Accenture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erica.l.moeser</dc:creator>
  <dc:description/>
  <cp:lastModifiedBy>VENKATA PULLARAO GURAZALA</cp:lastModifiedBy>
  <cp:revision>1368</cp:revision>
  <dcterms:created xsi:type="dcterms:W3CDTF">2012-03-13T15:47:14Z</dcterms:created>
  <dcterms:modified xsi:type="dcterms:W3CDTF">2024-04-24T10:57:06Z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UseProject">
    <vt:lpwstr>1</vt:lpwstr>
  </property>
  <property fmtid="{D5CDD505-2E9C-101B-9397-08002B2CF9AE}" pid="3" name="ArticulatePath">
    <vt:lpwstr>DH_PPT_012012_LEO</vt:lpwstr>
  </property>
  <property fmtid="{D5CDD505-2E9C-101B-9397-08002B2CF9AE}" pid="4" name="ArticulateGUID">
    <vt:lpwstr>AAA9661D-BB09-40B4-9621-E5DD34F7073B</vt:lpwstr>
  </property>
  <property fmtid="{D5CDD505-2E9C-101B-9397-08002B2CF9AE}" pid="5" name="ArticulateProjectFull">
    <vt:lpwstr>F:\PROJECTS\JohnsonBeesley\Accenture\Accenture_PPT_020412_LEO.ppta</vt:lpwstr>
  </property>
  <property fmtid="{D5CDD505-2E9C-101B-9397-08002B2CF9AE}" pid="6" name="ContentTypeId">
    <vt:lpwstr>0x0101003104DE32136F4D4F8B91DE44C434FF89</vt:lpwstr>
  </property>
</Properties>
</file>